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1" r:id="rId3"/>
    <p:sldId id="259" r:id="rId4"/>
    <p:sldId id="294" r:id="rId5"/>
    <p:sldId id="262" r:id="rId6"/>
    <p:sldId id="278" r:id="rId7"/>
    <p:sldId id="293" r:id="rId8"/>
    <p:sldId id="292" r:id="rId9"/>
    <p:sldId id="263" r:id="rId10"/>
    <p:sldId id="266" r:id="rId11"/>
    <p:sldId id="267" r:id="rId12"/>
    <p:sldId id="279" r:id="rId13"/>
    <p:sldId id="270" r:id="rId14"/>
    <p:sldId id="271" r:id="rId15"/>
    <p:sldId id="272" r:id="rId16"/>
    <p:sldId id="268" r:id="rId17"/>
    <p:sldId id="280" r:id="rId18"/>
    <p:sldId id="269" r:id="rId19"/>
    <p:sldId id="297" r:id="rId20"/>
    <p:sldId id="317" r:id="rId21"/>
    <p:sldId id="318" r:id="rId22"/>
    <p:sldId id="319" r:id="rId23"/>
    <p:sldId id="320" r:id="rId24"/>
    <p:sldId id="298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01" r:id="rId33"/>
    <p:sldId id="328" r:id="rId34"/>
    <p:sldId id="302" r:id="rId35"/>
    <p:sldId id="329" r:id="rId36"/>
    <p:sldId id="30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2D84-206A-40E6-8704-17FDA32DFB0B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CAA2-1D26-4D3D-9992-9CD6B7B7A295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2D84-206A-40E6-8704-17FDA32DFB0B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CAA2-1D26-4D3D-9992-9CD6B7B7A2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2D84-206A-40E6-8704-17FDA32DFB0B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CAA2-1D26-4D3D-9992-9CD6B7B7A2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2D84-206A-40E6-8704-17FDA32DFB0B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CAA2-1D26-4D3D-9992-9CD6B7B7A2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2D84-206A-40E6-8704-17FDA32DFB0B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CAA2-1D26-4D3D-9992-9CD6B7B7A295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2D84-206A-40E6-8704-17FDA32DFB0B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CAA2-1D26-4D3D-9992-9CD6B7B7A2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2D84-206A-40E6-8704-17FDA32DFB0B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CAA2-1D26-4D3D-9992-9CD6B7B7A2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2D84-206A-40E6-8704-17FDA32DFB0B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CAA2-1D26-4D3D-9992-9CD6B7B7A2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2D84-206A-40E6-8704-17FDA32DFB0B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CAA2-1D26-4D3D-9992-9CD6B7B7A2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FD42D84-206A-40E6-8704-17FDA32DFB0B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3DCAA2-1D26-4D3D-9992-9CD6B7B7A2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2D84-206A-40E6-8704-17FDA32DFB0B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CAA2-1D26-4D3D-9992-9CD6B7B7A2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FD42D84-206A-40E6-8704-17FDA32DFB0B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43DCAA2-1D26-4D3D-9992-9CD6B7B7A295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v.youku.com/v_show/id_XMzg0Njk3ODQwMA==.html?spm=a2h0k.11417342.soresults.dselectbutton&amp;s=efbfbd4a5760efbfbd79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YvYS9CTFs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0051" y="291592"/>
            <a:ext cx="10058400" cy="1496568"/>
          </a:xfrm>
        </p:spPr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國際漢語沙龍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7200" y="2895600"/>
            <a:ext cx="11379199" cy="3342640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altLang="zh-CN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5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養生與健康</a:t>
            </a:r>
            <a:endParaRPr lang="en-US" altLang="zh-CN" sz="5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dirty="0"/>
          </a:p>
          <a:p>
            <a:endParaRPr lang="en-US" altLang="zh-CN" dirty="0"/>
          </a:p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韓嘉潤 牛小芊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2018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日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CN"/>
              <a:t>年輕人為什麼要養生？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CN" sz="3600"/>
              <a:t>熬夜</a:t>
            </a:r>
          </a:p>
          <a:p>
            <a:r>
              <a:rPr lang="zh-TW" altLang="zh-CN" sz="3600"/>
              <a:t>工作壓力大</a:t>
            </a:r>
          </a:p>
          <a:p>
            <a:r>
              <a:rPr lang="zh-TW" altLang="zh-CN" sz="3600"/>
              <a:t>外賣為生</a:t>
            </a:r>
          </a:p>
          <a:p>
            <a:endParaRPr lang="zh-TW" altLang="zh-CN" sz="3600"/>
          </a:p>
          <a:p>
            <a:endParaRPr lang="zh-TW" altLang="zh-CN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890" y="1737360"/>
            <a:ext cx="2726055" cy="2035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235" y="2785745"/>
            <a:ext cx="2700655" cy="21437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575" y="4093210"/>
            <a:ext cx="3629660" cy="24250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CN">
                <a:sym typeface="+mn-ea"/>
              </a:rPr>
              <a:t>年輕人養生大揭密</a:t>
            </a:r>
            <a:r>
              <a:rPr lang="en-US" altLang="zh-TW">
                <a:sym typeface="+mn-ea"/>
              </a:rPr>
              <a:t>3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zh-TW" altLang="zh-CN" sz="4800"/>
          </a:p>
          <a:p>
            <a:pPr algn="ctr"/>
            <a:r>
              <a:rPr lang="zh-TW" altLang="zh-CN" sz="4800"/>
              <a:t>養生朋克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15508" t="9567" r="12714" b="5588"/>
          <a:stretch>
            <a:fillRect/>
          </a:stretch>
        </p:blipFill>
        <p:spPr>
          <a:xfrm>
            <a:off x="9446895" y="3093720"/>
            <a:ext cx="2469515" cy="2908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9780" y="663575"/>
            <a:ext cx="5193030" cy="52171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  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0730" y="469900"/>
            <a:ext cx="8192135" cy="56324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  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690" y="669290"/>
            <a:ext cx="7562215" cy="52000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  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5660" y="664845"/>
            <a:ext cx="7772400" cy="53441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CN"/>
              <a:t>  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225" y="474345"/>
            <a:ext cx="7830185" cy="53835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  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5835" y="530860"/>
            <a:ext cx="7781290" cy="53505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CN"/>
              <a:t>終極問題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zh-TW" altLang="zh-CN" sz="4800"/>
          </a:p>
          <a:p>
            <a:pPr algn="ctr"/>
            <a:r>
              <a:rPr lang="zh-TW" altLang="zh-CN" sz="4800"/>
              <a:t>我們到底應該怎樣養生？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520" y="256123"/>
            <a:ext cx="11968480" cy="1141057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亞健康狀態</a:t>
            </a:r>
            <a:endParaRPr lang="en-GB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3840" y="1397180"/>
            <a:ext cx="439928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當代年輕人、都市白领的共性：</a:t>
            </a:r>
            <a:endParaRPr lang="en-US" altLang="zh-CN" sz="24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壓力大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熬夜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久坐不动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脫髮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高度近視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眼球黃斑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心肺功能差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油炸食品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甜食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果蔬攝取量少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000" y="1397180"/>
            <a:ext cx="5638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中老年人的健康问题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中年人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空巢老人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孤獨感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情緒急躁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恐懼感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6720" y="385445"/>
            <a:ext cx="4362450" cy="5659120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150000"/>
              </a:lnSpc>
            </a:pPr>
            <a:r>
              <a:rPr lang="zh-TW" altLang="en-GB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你是怎麼看待養生的？</a:t>
            </a:r>
            <a:br>
              <a:rPr lang="zh-TW" altLang="en-GB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TW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您關注哪些方面的健康問題</a:t>
            </a:r>
            <a:br>
              <a:rPr lang="zh-CN" altLang="en-US" sz="36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br>
              <a:rPr lang="en-US" altLang="zh-TW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養生有什麼妙招？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TW" altLang="en-GB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80" y="111760"/>
            <a:ext cx="7112000" cy="4744300"/>
          </a:xfrm>
          <a:effectLst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223520" y="256123"/>
            <a:ext cx="11968480" cy="1141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猜猜主人公的年齡</a:t>
            </a:r>
            <a:endParaRPr lang="en-GB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3520" y="819846"/>
            <a:ext cx="9794240" cy="510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日常生活狀態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一個月內二十天的工作日：講課、會診、查房、研究課題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早上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6:30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起床、晚上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12:00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入睡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歲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3520" y="1351280"/>
            <a:ext cx="11734800" cy="5425439"/>
          </a:xfrm>
        </p:spPr>
        <p:txBody>
          <a:bodyPr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養生堂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：問道大國醫之張大寧 張老堅持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年的養生方法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GB" dirty="0">
              <a:latin typeface="微软雅黑" panose="020B0503020204020204" pitchFamily="34" charset="-122"/>
              <a:ea typeface="微软雅黑" panose="020B0503020204020204" pitchFamily="34" charset="-122"/>
              <a:hlinkClick r:id="rId2"/>
            </a:endParaRPr>
          </a:p>
          <a:p>
            <a:r>
              <a:rPr lang="en-GB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http://v.youku.com/v_show/id_XMzg0Njk3ODQwMA==.html?spm=a2h0k.11417342.soresults.dselectbutton&amp;s=efbfbd4a5760efbfbd79</a:t>
            </a:r>
            <a:endParaRPr lang="en-GB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GB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 肝 脾 肺 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睡眠最養哪個臟器？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堅持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年的養生方法：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養生法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養生法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GB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GB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GB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223520" y="256123"/>
            <a:ext cx="11968480" cy="932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北京衛視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養生堂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GB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/>
          <p:nvPr/>
        </p:nvSpPr>
        <p:spPr>
          <a:xfrm>
            <a:off x="335280" y="248285"/>
            <a:ext cx="7487920" cy="6085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中醫學主張：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午時睡眠養腎陽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子時睡眠養腎陰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子時不睡耗其陰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午時不睡損其陽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損其陽者嗜眠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耗其陰者失眠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世界衛生組織發佈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最新的老年人睡眠時長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GB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66" y="1741806"/>
            <a:ext cx="5789864" cy="459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/>
          <p:nvPr/>
        </p:nvSpPr>
        <p:spPr>
          <a:xfrm>
            <a:off x="2279650" y="1186180"/>
            <a:ext cx="8011160" cy="4485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看中醫</a:t>
            </a:r>
            <a:endParaRPr lang="en-US" altLang="zh-CN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A: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您好，我想掛個中醫的號兒。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B: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您怎麼了？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B: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我最近吧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晚上老是睡不著覺，特別苦惱，我白天還得上班呢。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A: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好的，我給您掛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大夫的號兒吧。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B: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好的，謝謝。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3520" y="233680"/>
            <a:ext cx="432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情景對話</a:t>
            </a:r>
            <a:endParaRPr lang="en-GB" sz="2800" dirty="0">
              <a:solidFill>
                <a:schemeClr val="accent1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111760"/>
            <a:ext cx="6502400" cy="4337646"/>
          </a:xfr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" y="284481"/>
            <a:ext cx="4927600" cy="1198880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養生習慣</a:t>
            </a:r>
            <a:endParaRPr lang="en-GB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1920" y="1615440"/>
            <a:ext cx="5323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飲食：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煲湯、煮粥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果蔬種類豐富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鍛煉：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太極拳、練劍、健步走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生活習慣：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點鐘前入睡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保持良好的心態和情緒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其他：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推拿、足療、汗蒸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endParaRPr lang="en-GB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79700" y="2920682"/>
            <a:ext cx="6832600" cy="1016635"/>
          </a:xfrm>
        </p:spPr>
        <p:txBody>
          <a:bodyPr>
            <a:noAutofit/>
          </a:bodyPr>
          <a:lstStyle/>
          <a:p>
            <a:pPr algn="ctr"/>
            <a:r>
              <a:rPr lang="zh-CN" altLang="en-US" sz="7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飲食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4279843"/>
            <a:ext cx="3860800" cy="25781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282" y="4279842"/>
            <a:ext cx="2578157" cy="25781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295" y="508"/>
            <a:ext cx="5259705" cy="35048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90" y="0"/>
            <a:ext cx="5259705" cy="3503773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376555" y="553339"/>
            <a:ext cx="1010920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飲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7405" y="3048984"/>
            <a:ext cx="11748010" cy="3651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7145" y="-111760"/>
            <a:ext cx="11668760" cy="6471920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著名的茶葉品牌</a:t>
            </a:r>
            <a:b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北京張一元 </a:t>
            </a:r>
            <a:b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北京吳裕泰</a:t>
            </a:r>
            <a:b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中國十大名茶</a:t>
            </a:r>
            <a:b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香港文匯報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將西湖龍井、江蘇碧螺春、安徽毛峰、湖南君山銀針、信陽毛尖、安徽祁門紅、安徽瓜片、都勻毛尖、武夷岩茶、福建鐵觀音列為中國十大名茶。</a:t>
            </a:r>
            <a:endParaRPr lang="en-GB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95" y="0"/>
            <a:ext cx="4365625" cy="32918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>
            <a:fillRect/>
          </a:stretch>
        </p:blipFill>
        <p:spPr>
          <a:xfrm>
            <a:off x="7386320" y="-7891"/>
            <a:ext cx="4805680" cy="3299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105410"/>
            <a:ext cx="1360805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喝茶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0" y="713740"/>
            <a:ext cx="12192000" cy="6004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開門七件事，“柴米油鹽醬醋茶”。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）使人精神振奮，增強思維和記憶能力。</a:t>
            </a: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）茶葉含有不少對人體有益的微量元素 。</a:t>
            </a: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）飲茶可以預防老年性白內障。</a:t>
            </a: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）飲茶能興奮中樞神經，增強運動能力。</a:t>
            </a: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）茶葉有抑制惡性腫瘤的作用，飲茶能明顯地抑制癌細胞的生長。</a:t>
            </a: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）飲茶有良好的減肥和美容效果，特別是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烏龍茶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對此效果尤為明顯。</a:t>
            </a: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）飲茶有延緩和防止動脈硬化、高血壓和腦血栓。</a:t>
            </a: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）消除疲勞，促進新陳代謝，並有維持心臟、血管、胃腸等正常機能的作用。</a:t>
            </a: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）飲茶能抑制細胞衰老，使人延年益壽。茶葉的抗老化作用是維生素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倍以上。</a:t>
            </a: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）飲茶對預防齲齒有很大好處。據英國的一次調查表明，兒童經常飲茶齲齒可減少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）茶葉所含鞣酸能殺滅多種細菌，故能防治口腔炎、咽喉炎，以及夏季易發生的腸炎、痢疾等。</a:t>
            </a: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）飲茶能保護人的造血機能。茶葉中含有防輻射物質，邊看電視邊喝茶，能減少電視輻射的危害，並能保護視力。</a:t>
            </a: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飲茶能維持血液的正常酸堿平衡。茶葉含咖啡鹼、茶鹼、可哥堿、黃嘌呤等生物鹼物質，是一種優良的鹼性飲料。茶水能在提內迅速被吸收和氧化，產生濃度較高的鹼性代謝產物，從而能及時中和血液中的酸性代謝產物。</a:t>
            </a: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）防暑降溫。飲熱茶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分鐘後，皮膚溫度下降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攝氏度，使人感到涼爽和乾燥，而飲冷飲後皮膚溫度下降不明顯。</a:t>
            </a: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）喝茶可以增強免疫機能。科學家發現茶葉中含有的一種抗體化合物也在一些病菌細胞中出現，人體面對這種化合物時會有助於建起抵抗病菌的防線。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GB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435" y="429449"/>
            <a:ext cx="4081565" cy="3878898"/>
          </a:xfrm>
          <a:prstGeom prst="rect">
            <a:avLst/>
          </a:prstGeom>
        </p:spPr>
      </p:pic>
      <p:sp>
        <p:nvSpPr>
          <p:cNvPr id="4" name="内容占位符 2"/>
          <p:cNvSpPr txBox="1"/>
          <p:nvPr/>
        </p:nvSpPr>
        <p:spPr>
          <a:xfrm>
            <a:off x="0" y="264160"/>
            <a:ext cx="9357360" cy="63296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喝粥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在中國有文字記載的歷史中，關於粥的文字，最早見於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周書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636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：黃帝始烹穀為粥。</a:t>
            </a:r>
          </a:p>
          <a:p>
            <a:pPr marL="0" indent="0">
              <a:buNone/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中國的粥在四千年前主要為食用，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2500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年前始作藥用，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史記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西漢名醫倉公用“火齊粥”治齊王病；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漢代醫聖張仲景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傷寒論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大米粥、小米粥、棒子面粥、紅豆粥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銀耳蓮子粥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山藥薏米粥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蘑菇鮮蝦粥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GB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4"/>
          <a:stretch>
            <a:fillRect/>
          </a:stretch>
        </p:blipFill>
        <p:spPr>
          <a:xfrm>
            <a:off x="8110435" y="4308347"/>
            <a:ext cx="4081565" cy="25496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GB">
                <a:sym typeface="+mn-ea"/>
              </a:rPr>
              <a:t>養生真的是老年人專屬嗎？</a:t>
            </a:r>
            <a:endParaRPr lang="en-GB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680" y="1845945"/>
            <a:ext cx="6704965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9"/>
          <a:stretch>
            <a:fillRect/>
          </a:stretch>
        </p:blipFill>
        <p:spPr>
          <a:xfrm>
            <a:off x="3556000" y="3979332"/>
            <a:ext cx="4318000" cy="28786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7"/>
          <a:stretch>
            <a:fillRect/>
          </a:stretch>
        </p:blipFill>
        <p:spPr>
          <a:xfrm>
            <a:off x="7315200" y="0"/>
            <a:ext cx="4876800" cy="2936240"/>
          </a:xfrm>
          <a:prstGeom prst="rect">
            <a:avLst/>
          </a:prstGeom>
        </p:spPr>
      </p:pic>
      <p:sp>
        <p:nvSpPr>
          <p:cNvPr id="4" name="标题 1"/>
          <p:cNvSpPr txBox="1"/>
          <p:nvPr/>
        </p:nvSpPr>
        <p:spPr>
          <a:xfrm>
            <a:off x="259080" y="202565"/>
            <a:ext cx="10515600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食</a:t>
            </a:r>
            <a:endParaRPr lang="en-GB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-25400" y="1070610"/>
            <a:ext cx="10302240" cy="53447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白木耳：補脾開胃、益氣清腸、安眠健胃、補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腦、養陰清熱、潤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燥之功；提高肝臟解毒能力，保護肝臟功能。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空心菜：粗纖維素的含量較豐富，這種食用纖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維是纖維素、半纖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維素、木質素、膠漿及果膠等組成，具有促進腸蠕動、通便解毒作用。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白蘿蔔：防癌抗癌、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嫩膚抗衰、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清腸排毒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GB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0" y="3979332"/>
            <a:ext cx="4318000" cy="2878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3990" y="84455"/>
            <a:ext cx="10515600" cy="1040448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治療感冒的小偏方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土方法</a:t>
            </a:r>
            <a:endParaRPr lang="en-GB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" b="4662"/>
          <a:stretch>
            <a:fillRect/>
          </a:stretch>
        </p:blipFill>
        <p:spPr>
          <a:xfrm>
            <a:off x="4582161" y="1255235"/>
            <a:ext cx="4532110" cy="3048069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9"/>
          <a:stretch>
            <a:fillRect/>
          </a:stretch>
        </p:blipFill>
        <p:spPr>
          <a:xfrm>
            <a:off x="1" y="1255235"/>
            <a:ext cx="4582160" cy="30547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4"/>
          <a:stretch>
            <a:fillRect/>
          </a:stretch>
        </p:blipFill>
        <p:spPr>
          <a:xfrm>
            <a:off x="2701085" y="4318921"/>
            <a:ext cx="4319475" cy="25676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560" y="4290284"/>
            <a:ext cx="3881120" cy="2587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73" y="0"/>
            <a:ext cx="3754303" cy="5628640"/>
          </a:xfrm>
          <a:prstGeom prst="rect">
            <a:avLst/>
          </a:prstGeom>
        </p:spPr>
      </p:pic>
      <p:sp>
        <p:nvSpPr>
          <p:cNvPr id="4" name="标题 1"/>
          <p:cNvSpPr txBox="1"/>
          <p:nvPr/>
        </p:nvSpPr>
        <p:spPr>
          <a:xfrm>
            <a:off x="259080" y="202565"/>
            <a:ext cx="10515600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鍛煉</a:t>
            </a:r>
            <a:endParaRPr lang="en-GB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172720" y="1117600"/>
            <a:ext cx="4897120" cy="5344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慢跑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跳舞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太極拳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舞劍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瑜伽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普拉提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健步走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GB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b="12483"/>
          <a:stretch>
            <a:fillRect/>
          </a:stretch>
        </p:blipFill>
        <p:spPr>
          <a:xfrm>
            <a:off x="5442018" y="0"/>
            <a:ext cx="6749982" cy="30284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018" y="3017044"/>
            <a:ext cx="4453153" cy="302847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462" y="2988149"/>
            <a:ext cx="4585538" cy="3057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800" y="385445"/>
            <a:ext cx="10515600" cy="1060768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太極拳</a:t>
            </a:r>
            <a:endParaRPr lang="en-GB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7800" y="1946274"/>
            <a:ext cx="11607800" cy="5306695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中国传统儒、道哲学中的太极、阴阳辩证理念为核心思想，集颐养性情、强身健体、技击对抗等多种功能为一体，结合易学的阴阳五行之变化，中医经络学，古代的导引术和吐纳术形成的一种内外兼修、柔和、缓慢、轻灵、刚柔相济的中国传统拳术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养生太极拳是一种身心兼修的练拳健身运动。练拳时注重意气运动，以心行气，疏通经络，平衡阴阳气血，以提高阴阳自和能力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即西医所说的抗病康复能力和免疫力。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259080" y="202565"/>
            <a:ext cx="10515600" cy="101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en-GB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172720" y="1117600"/>
            <a:ext cx="4897120" cy="5344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足療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推拿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爬山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釣魚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旅遊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繪畫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書法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GB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" b="16297"/>
          <a:stretch>
            <a:fillRect/>
          </a:stretch>
        </p:blipFill>
        <p:spPr>
          <a:xfrm>
            <a:off x="9204960" y="1"/>
            <a:ext cx="2987040" cy="41913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6" b="4148"/>
          <a:stretch>
            <a:fillRect/>
          </a:stretch>
        </p:blipFill>
        <p:spPr>
          <a:xfrm>
            <a:off x="6096000" y="0"/>
            <a:ext cx="3089150" cy="419133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AC960A3-42B9-433E-996B-74E0ADF19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47" y="2346959"/>
            <a:ext cx="7793266" cy="4511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3520" y="233680"/>
            <a:ext cx="432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情景對話</a:t>
            </a:r>
            <a:endParaRPr lang="en-GB" sz="2800" dirty="0">
              <a:solidFill>
                <a:schemeClr val="accent1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1294130" y="1188720"/>
            <a:ext cx="9269095" cy="56794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買茶葉</a:t>
            </a:r>
            <a:endParaRPr lang="en-US" altLang="zh-CN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A: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您好，您可以給我推薦幾種比較好的花茶嗎？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B: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我們這兒有玫瑰花茶葉、茉莉花茶、金盞花茶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A: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想要茉莉花的。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B: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我們這兒的茉莉有好幾種，價格都不一樣，您看您想要哪種的？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A: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我可以聞一下嗎？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B: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可以呀。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（聞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A: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這個還不錯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那我要三兩這個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1500/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斤的吧。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GB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CN"/>
              <a:t>回顧遊戲</a:t>
            </a:r>
            <a:endParaRPr lang="en-US" altLang="zh-TW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zh-CN" sz="4800"/>
          </a:p>
          <a:p>
            <a:r>
              <a:rPr lang="zh-TW" altLang="zh-CN" sz="4800"/>
              <a:t>誰是臥底</a:t>
            </a:r>
          </a:p>
          <a:p>
            <a:endParaRPr lang="zh-TW" altLang="zh-CN"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6800" y="960544"/>
            <a:ext cx="10058400" cy="4850976"/>
          </a:xfrm>
        </p:spPr>
        <p:txBody>
          <a:bodyPr>
            <a:normAutofit/>
          </a:bodyPr>
          <a:lstStyle/>
          <a:p>
            <a:pPr algn="ctr"/>
            <a:r>
              <a:rPr lang="zh-TW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年輕人養生大揭密</a:t>
            </a:r>
            <a:r>
              <a:rPr lang="en-US" altLang="zh-TW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</a:t>
            </a:r>
          </a:p>
          <a:p>
            <a:pPr algn="ctr"/>
            <a:endParaRPr lang="en-US" altLang="zh-TW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关注养生的年轻人群体</a:t>
            </a:r>
            <a:endParaRPr lang="en-US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☟</a:t>
            </a:r>
          </a:p>
          <a:p>
            <a:pPr algn="ctr"/>
            <a:r>
              <a:rPr lang="en-US" altLang="zh-TW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TW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後老阿姨？？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90</a:t>
            </a:r>
            <a:r>
              <a:rPr lang="zh-TW" altLang="en-US"/>
              <a:t>後老阿姨？？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150000"/>
              </a:lnSpc>
            </a:pPr>
            <a:r>
              <a:rPr lang="en-US" altLang="zh-CN" sz="3200"/>
              <a:t>2016</a:t>
            </a:r>
            <a:r>
              <a:rPr lang="zh-TW" altLang="en-US" sz="3200"/>
              <a:t>年，聯合國發表聲明，將</a:t>
            </a:r>
            <a:r>
              <a:rPr lang="en-US" altLang="zh-TW" sz="3200"/>
              <a:t>“</a:t>
            </a:r>
            <a:r>
              <a:rPr lang="zh-TW" altLang="en-US" sz="3200"/>
              <a:t>青年</a:t>
            </a:r>
            <a:r>
              <a:rPr lang="en-US" altLang="zh-TW" sz="3200"/>
              <a:t>”</a:t>
            </a:r>
            <a:r>
              <a:rPr lang="zh-TW" altLang="en-US" sz="3200"/>
              <a:t>定義為</a:t>
            </a:r>
            <a:r>
              <a:rPr lang="en-US" altLang="zh-TW" sz="3200"/>
              <a:t>15-24</a:t>
            </a:r>
            <a:r>
              <a:rPr lang="zh-TW" altLang="en-US" sz="3200"/>
              <a:t>歲之間的群體，由此，</a:t>
            </a:r>
            <a:r>
              <a:rPr lang="en-US" altLang="zh-TW" sz="3200"/>
              <a:t>1994</a:t>
            </a:r>
            <a:r>
              <a:rPr lang="zh-TW" altLang="en-US" sz="3200"/>
              <a:t>年出生的人已經被劃分為中年人了。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90</a:t>
            </a:r>
            <a:r>
              <a:rPr lang="zh-TW" altLang="en-US">
                <a:sym typeface="+mn-ea"/>
              </a:rPr>
              <a:t>後老阿姨？？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CN" sz="4400"/>
              <a:t>我已經到了被叫叔叔阿姨的年紀嗎？</a:t>
            </a:r>
            <a:endParaRPr lang="zh-CN" altLang="en-US" sz="4400"/>
          </a:p>
          <a:p>
            <a:r>
              <a:rPr lang="zh-CN" altLang="en-US" sz="2800">
                <a:hlinkClick r:id="rId2" action="ppaction://hlinkfile"/>
              </a:rPr>
              <a:t>https://youtu.be/ZYvYS9CTFsc</a:t>
            </a:r>
          </a:p>
          <a:p>
            <a:endParaRPr lang="zh-CN" altLang="en-U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zh-TW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年輕人為什麼要養生？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58490" y="915035"/>
            <a:ext cx="539877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TW" altLang="zh-CN" sz="4800">
                <a:sym typeface="+mn-ea"/>
              </a:rPr>
              <a:t>年輕人養生大揭密</a:t>
            </a:r>
            <a:r>
              <a:rPr lang="en-US" altLang="zh-TW" sz="4800">
                <a:sym typeface="+mn-ea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57935" y="614680"/>
            <a:ext cx="7757795" cy="593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趣談：</a:t>
            </a:r>
            <a:endParaRPr lang="en-US" altLang="zh-CN" sz="3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微信朋友圈：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“我的朋友圈出現了幾種留學的人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英國的 每天旅遊吃喝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澳洲的 都在談戀愛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香港的 每天學習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告辭了”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CN"/>
              <a:t>年輕人為什麼要養生？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75" y="1822450"/>
            <a:ext cx="4526915" cy="4023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80" y="1821815"/>
            <a:ext cx="4869180" cy="41103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</TotalTime>
  <Words>1691</Words>
  <Application>Microsoft Office PowerPoint</Application>
  <PresentationFormat>宽屏</PresentationFormat>
  <Paragraphs>218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3" baseType="lpstr">
      <vt:lpstr>新細明體</vt:lpstr>
      <vt:lpstr>宋体</vt:lpstr>
      <vt:lpstr>微软雅黑</vt:lpstr>
      <vt:lpstr>Arial</vt:lpstr>
      <vt:lpstr>Calibri</vt:lpstr>
      <vt:lpstr>Calibri Light</vt:lpstr>
      <vt:lpstr>回顾</vt:lpstr>
      <vt:lpstr>國際漢語沙龍</vt:lpstr>
      <vt:lpstr>你是怎麼看待養生的？  您關注哪些方面的健康問題  養生有什麼妙招？   </vt:lpstr>
      <vt:lpstr>養生真的是老年人專屬嗎？</vt:lpstr>
      <vt:lpstr>  </vt:lpstr>
      <vt:lpstr>90後老阿姨？？</vt:lpstr>
      <vt:lpstr>90後老阿姨？？</vt:lpstr>
      <vt:lpstr>PowerPoint 演示文稿</vt:lpstr>
      <vt:lpstr>PowerPoint 演示文稿</vt:lpstr>
      <vt:lpstr>年輕人為什麼要養生？</vt:lpstr>
      <vt:lpstr>年輕人為什麼要養生？</vt:lpstr>
      <vt:lpstr>年輕人養生大揭密3</vt:lpstr>
      <vt:lpstr>PowerPoint 演示文稿</vt:lpstr>
      <vt:lpstr>   </vt:lpstr>
      <vt:lpstr>   </vt:lpstr>
      <vt:lpstr>   </vt:lpstr>
      <vt:lpstr>  </vt:lpstr>
      <vt:lpstr>   </vt:lpstr>
      <vt:lpstr>終極問題</vt:lpstr>
      <vt:lpstr>亞健康狀態</vt:lpstr>
      <vt:lpstr>PowerPoint 演示文稿</vt:lpstr>
      <vt:lpstr>PowerPoint 演示文稿</vt:lpstr>
      <vt:lpstr>PowerPoint 演示文稿</vt:lpstr>
      <vt:lpstr>PowerPoint 演示文稿</vt:lpstr>
      <vt:lpstr>養生習慣</vt:lpstr>
      <vt:lpstr>飲食</vt:lpstr>
      <vt:lpstr>PowerPoint 演示文稿</vt:lpstr>
      <vt:lpstr>著名的茶葉品牌  北京張一元  北京吳裕泰   中國十大名茶  2002年《香港文匯報》將西湖龍井、江蘇碧螺春、安徽毛峰、湖南君山銀針、信陽毛尖、安徽祁門紅、安徽瓜片、都勻毛尖、武夷岩茶、福建鐵觀音列為中國十大名茶。</vt:lpstr>
      <vt:lpstr>PowerPoint 演示文稿</vt:lpstr>
      <vt:lpstr>PowerPoint 演示文稿</vt:lpstr>
      <vt:lpstr>PowerPoint 演示文稿</vt:lpstr>
      <vt:lpstr>治療感冒的小偏方/土方法</vt:lpstr>
      <vt:lpstr>PowerPoint 演示文稿</vt:lpstr>
      <vt:lpstr>太極拳</vt:lpstr>
      <vt:lpstr>PowerPoint 演示文稿</vt:lpstr>
      <vt:lpstr>PowerPoint 演示文稿</vt:lpstr>
      <vt:lpstr>回顧遊戲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國際漢語沙龍</dc:title>
  <dc:creator>NIU Xiaoqian</dc:creator>
  <cp:lastModifiedBy>NIU Xiaoqian</cp:lastModifiedBy>
  <cp:revision>16</cp:revision>
  <dcterms:created xsi:type="dcterms:W3CDTF">2018-10-19T06:56:58Z</dcterms:created>
  <dcterms:modified xsi:type="dcterms:W3CDTF">2018-10-19T07:11:25Z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2052-1.2.5.490</vt:lpwstr>
  </property>
</Properties>
</file>