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Raleway"/>
      <p:regular r:id="rId26"/>
      <p:bold r:id="rId27"/>
      <p:italic r:id="rId28"/>
      <p:boldItalic r:id="rId29"/>
    </p:embeddedFont>
    <p:embeddedFont>
      <p:font typeface="Playfair Display"/>
      <p:regular r:id="rId30"/>
      <p:bold r:id="rId31"/>
      <p:italic r:id="rId32"/>
      <p:boldItalic r:id="rId33"/>
    </p:embeddedFont>
    <p:embeddedFont>
      <p:font typeface="PT Sans Narrow"/>
      <p:regular r:id="rId34"/>
      <p:bold r:id="rId35"/>
    </p:embeddedFont>
    <p:embeddedFont>
      <p:font typeface="Montserrat"/>
      <p:regular r:id="rId36"/>
      <p:bold r:id="rId37"/>
      <p:italic r:id="rId38"/>
      <p:boldItalic r:id="rId39"/>
    </p:embeddedFont>
    <p:embeddedFont>
      <p:font typeface="Oswald"/>
      <p:regular r:id="rId40"/>
      <p:bold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Oswald-regular.fntdata"/><Relationship Id="rId20" Type="http://schemas.openxmlformats.org/officeDocument/2006/relationships/slide" Target="slides/slide15.xml"/><Relationship Id="rId42" Type="http://schemas.openxmlformats.org/officeDocument/2006/relationships/font" Target="fonts/OpenSans-regular.fntdata"/><Relationship Id="rId41" Type="http://schemas.openxmlformats.org/officeDocument/2006/relationships/font" Target="fonts/Oswald-bold.fntdata"/><Relationship Id="rId22" Type="http://schemas.openxmlformats.org/officeDocument/2006/relationships/slide" Target="slides/slide17.xml"/><Relationship Id="rId44" Type="http://schemas.openxmlformats.org/officeDocument/2006/relationships/font" Target="fonts/OpenSans-italic.fntdata"/><Relationship Id="rId21" Type="http://schemas.openxmlformats.org/officeDocument/2006/relationships/slide" Target="slides/slide16.xml"/><Relationship Id="rId43" Type="http://schemas.openxmlformats.org/officeDocument/2006/relationships/font" Target="fonts/OpenSans-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Open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Raleway-regular.fntdata"/><Relationship Id="rId25" Type="http://schemas.openxmlformats.org/officeDocument/2006/relationships/slide" Target="slides/slide20.xml"/><Relationship Id="rId28" Type="http://schemas.openxmlformats.org/officeDocument/2006/relationships/font" Target="fonts/Raleway-italic.fntdata"/><Relationship Id="rId27" Type="http://schemas.openxmlformats.org/officeDocument/2006/relationships/font" Target="fonts/Raleway-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bold.fntdata"/><Relationship Id="rId30" Type="http://schemas.openxmlformats.org/officeDocument/2006/relationships/font" Target="fonts/PlayfairDisplay-regular.fntdata"/><Relationship Id="rId11" Type="http://schemas.openxmlformats.org/officeDocument/2006/relationships/slide" Target="slides/slide6.xml"/><Relationship Id="rId33" Type="http://schemas.openxmlformats.org/officeDocument/2006/relationships/font" Target="fonts/PlayfairDisplay-boldItalic.fntdata"/><Relationship Id="rId10" Type="http://schemas.openxmlformats.org/officeDocument/2006/relationships/slide" Target="slides/slide5.xml"/><Relationship Id="rId32" Type="http://schemas.openxmlformats.org/officeDocument/2006/relationships/font" Target="fonts/PlayfairDisplay-italic.fntdata"/><Relationship Id="rId13" Type="http://schemas.openxmlformats.org/officeDocument/2006/relationships/slide" Target="slides/slide8.xml"/><Relationship Id="rId35" Type="http://schemas.openxmlformats.org/officeDocument/2006/relationships/font" Target="fonts/PTSansNarrow-bold.fntdata"/><Relationship Id="rId12" Type="http://schemas.openxmlformats.org/officeDocument/2006/relationships/slide" Target="slides/slide7.xml"/><Relationship Id="rId34" Type="http://schemas.openxmlformats.org/officeDocument/2006/relationships/font" Target="fonts/PTSansNarrow-regular.fntdata"/><Relationship Id="rId15" Type="http://schemas.openxmlformats.org/officeDocument/2006/relationships/slide" Target="slides/slide10.xml"/><Relationship Id="rId37" Type="http://schemas.openxmlformats.org/officeDocument/2006/relationships/font" Target="fonts/Montserrat-bold.fntdata"/><Relationship Id="rId14" Type="http://schemas.openxmlformats.org/officeDocument/2006/relationships/slide" Target="slides/slide9.xml"/><Relationship Id="rId36" Type="http://schemas.openxmlformats.org/officeDocument/2006/relationships/font" Target="fonts/Montserrat-regular.fntdata"/><Relationship Id="rId17" Type="http://schemas.openxmlformats.org/officeDocument/2006/relationships/slide" Target="slides/slide12.xml"/><Relationship Id="rId39" Type="http://schemas.openxmlformats.org/officeDocument/2006/relationships/font" Target="fonts/Montserrat-boldItalic.fntdata"/><Relationship Id="rId16" Type="http://schemas.openxmlformats.org/officeDocument/2006/relationships/slide" Target="slides/slide11.xml"/><Relationship Id="rId38" Type="http://schemas.openxmlformats.org/officeDocument/2006/relationships/font" Target="fonts/Montserrat-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5" name="Shape 2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Shape 10"/>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Shape 11"/>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Shape 12"/>
          <p:cNvGrpSpPr/>
          <p:nvPr/>
        </p:nvGrpSpPr>
        <p:grpSpPr>
          <a:xfrm>
            <a:off x="1004144" y="1022025"/>
            <a:ext cx="7136668" cy="152400"/>
            <a:chOff x="1346429" y="1011300"/>
            <a:chExt cx="6452100" cy="152400"/>
          </a:xfrm>
        </p:grpSpPr>
        <p:cxnSp>
          <p:nvCxnSpPr>
            <p:cNvPr id="13" name="Shape 13"/>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Shape 14"/>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Shape 15"/>
          <p:cNvGrpSpPr/>
          <p:nvPr/>
        </p:nvGrpSpPr>
        <p:grpSpPr>
          <a:xfrm>
            <a:off x="1004151" y="3969100"/>
            <a:ext cx="7136668" cy="152400"/>
            <a:chOff x="1346435" y="3969088"/>
            <a:chExt cx="6452100" cy="152400"/>
          </a:xfrm>
        </p:grpSpPr>
        <p:cxnSp>
          <p:nvCxnSpPr>
            <p:cNvPr id="16" name="Shape 16"/>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Shape 17"/>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Shape 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Shape 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66" name="Shape 66"/>
        <p:cNvGrpSpPr/>
        <p:nvPr/>
      </p:nvGrpSpPr>
      <p:grpSpPr>
        <a:xfrm>
          <a:off x="0" y="0"/>
          <a:ext cx="0" cy="0"/>
          <a:chOff x="0" y="0"/>
          <a:chExt cx="0" cy="0"/>
        </a:xfrm>
      </p:grpSpPr>
      <p:sp>
        <p:nvSpPr>
          <p:cNvPr id="67" name="Shape 67"/>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 name="Shape 68"/>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 name="Shape 69"/>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70" name="Shape 70"/>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lstStyle>
            <a:lvl1pPr lvl="0"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71" name="Shape 7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2" name="Shape 72"/>
        <p:cNvGrpSpPr/>
        <p:nvPr/>
      </p:nvGrpSpPr>
      <p:grpSpPr>
        <a:xfrm>
          <a:off x="0" y="0"/>
          <a:ext cx="0" cy="0"/>
          <a:chOff x="0" y="0"/>
          <a:chExt cx="0" cy="0"/>
        </a:xfrm>
      </p:grpSpPr>
      <p:sp>
        <p:nvSpPr>
          <p:cNvPr id="73" name="Shape 7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4" name="Shape 74"/>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75" name="Shape 7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76" name="Shape 76"/>
        <p:cNvGrpSpPr/>
        <p:nvPr/>
      </p:nvGrpSpPr>
      <p:grpSpPr>
        <a:xfrm>
          <a:off x="0" y="0"/>
          <a:ext cx="0" cy="0"/>
          <a:chOff x="0" y="0"/>
          <a:chExt cx="0" cy="0"/>
        </a:xfrm>
      </p:grpSpPr>
      <p:sp>
        <p:nvSpPr>
          <p:cNvPr id="77" name="Shape 7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8" name="Shape 78"/>
          <p:cNvSpPr txBox="1"/>
          <p:nvPr>
            <p:ph idx="1" type="body"/>
          </p:nvPr>
        </p:nvSpPr>
        <p:spPr>
          <a:xfrm>
            <a:off x="311700" y="1234075"/>
            <a:ext cx="8520600" cy="33348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9" name="Shape 7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80" name="Shape 80"/>
        <p:cNvGrpSpPr/>
        <p:nvPr/>
      </p:nvGrpSpPr>
      <p:grpSpPr>
        <a:xfrm>
          <a:off x="0" y="0"/>
          <a:ext cx="0" cy="0"/>
          <a:chOff x="0" y="0"/>
          <a:chExt cx="0" cy="0"/>
        </a:xfrm>
      </p:grpSpPr>
      <p:sp>
        <p:nvSpPr>
          <p:cNvPr id="81" name="Shape 8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2" name="Shape 82"/>
          <p:cNvSpPr txBox="1"/>
          <p:nvPr>
            <p:ph idx="1" type="body"/>
          </p:nvPr>
        </p:nvSpPr>
        <p:spPr>
          <a:xfrm>
            <a:off x="311700" y="1234050"/>
            <a:ext cx="3999900" cy="33348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3" name="Shape 83"/>
          <p:cNvSpPr txBox="1"/>
          <p:nvPr>
            <p:ph idx="2" type="body"/>
          </p:nvPr>
        </p:nvSpPr>
        <p:spPr>
          <a:xfrm>
            <a:off x="4832400" y="1234050"/>
            <a:ext cx="3999900" cy="33348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4" name="Shape 8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7" name="Shape 8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88" name="Shape 88"/>
        <p:cNvGrpSpPr/>
        <p:nvPr/>
      </p:nvGrpSpPr>
      <p:grpSpPr>
        <a:xfrm>
          <a:off x="0" y="0"/>
          <a:ext cx="0" cy="0"/>
          <a:chOff x="0" y="0"/>
          <a:chExt cx="0" cy="0"/>
        </a:xfrm>
      </p:grpSpPr>
      <p:sp>
        <p:nvSpPr>
          <p:cNvPr id="89" name="Shape 8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0" name="Shape 9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1" name="Shape 9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92" name="Shape 92"/>
        <p:cNvGrpSpPr/>
        <p:nvPr/>
      </p:nvGrpSpPr>
      <p:grpSpPr>
        <a:xfrm>
          <a:off x="0" y="0"/>
          <a:ext cx="0" cy="0"/>
          <a:chOff x="0" y="0"/>
          <a:chExt cx="0" cy="0"/>
        </a:xfrm>
      </p:grpSpPr>
      <p:sp>
        <p:nvSpPr>
          <p:cNvPr id="93" name="Shape 93"/>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94" name="Shape 9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5" name="Shape 95"/>
        <p:cNvGrpSpPr/>
        <p:nvPr/>
      </p:nvGrpSpPr>
      <p:grpSpPr>
        <a:xfrm>
          <a:off x="0" y="0"/>
          <a:ext cx="0" cy="0"/>
          <a:chOff x="0" y="0"/>
          <a:chExt cx="0" cy="0"/>
        </a:xfrm>
      </p:grpSpPr>
      <p:sp>
        <p:nvSpPr>
          <p:cNvPr id="96" name="Shape 96"/>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97" name="Shape 97"/>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98" name="Shape 98"/>
          <p:cNvSpPr txBox="1"/>
          <p:nvPr>
            <p:ph type="title"/>
          </p:nvPr>
        </p:nvSpPr>
        <p:spPr>
          <a:xfrm>
            <a:off x="265500" y="1081675"/>
            <a:ext cx="4045200" cy="17862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9" name="Shape 99"/>
          <p:cNvSpPr txBox="1"/>
          <p:nvPr>
            <p:ph idx="1" type="subTitle"/>
          </p:nvPr>
        </p:nvSpPr>
        <p:spPr>
          <a:xfrm>
            <a:off x="265500" y="2921401"/>
            <a:ext cx="4045200" cy="13455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0" name="Shape 100"/>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highlight>
                  <a:schemeClr val="lt1"/>
                </a:highlight>
              </a:defRPr>
            </a:lvl1pPr>
            <a:lvl2pPr indent="-317500" lvl="1" marL="914400" rtl="0">
              <a:spcBef>
                <a:spcPts val="1600"/>
              </a:spcBef>
              <a:spcAft>
                <a:spcPts val="0"/>
              </a:spcAft>
              <a:buSzPts val="1400"/>
              <a:buChar char="○"/>
              <a:defRPr>
                <a:highlight>
                  <a:schemeClr val="lt1"/>
                </a:highlight>
              </a:defRPr>
            </a:lvl2pPr>
            <a:lvl3pPr indent="-317500" lvl="2" marL="1371600" rtl="0">
              <a:spcBef>
                <a:spcPts val="1600"/>
              </a:spcBef>
              <a:spcAft>
                <a:spcPts val="0"/>
              </a:spcAft>
              <a:buSzPts val="1400"/>
              <a:buChar char="■"/>
              <a:defRPr>
                <a:highlight>
                  <a:schemeClr val="lt1"/>
                </a:highlight>
              </a:defRPr>
            </a:lvl3pPr>
            <a:lvl4pPr indent="-317500" lvl="3" marL="1828800" rtl="0">
              <a:spcBef>
                <a:spcPts val="1600"/>
              </a:spcBef>
              <a:spcAft>
                <a:spcPts val="0"/>
              </a:spcAft>
              <a:buSzPts val="1400"/>
              <a:buChar char="●"/>
              <a:defRPr>
                <a:highlight>
                  <a:schemeClr val="lt1"/>
                </a:highlight>
              </a:defRPr>
            </a:lvl4pPr>
            <a:lvl5pPr indent="-317500" lvl="4" marL="2286000" rtl="0">
              <a:spcBef>
                <a:spcPts val="1600"/>
              </a:spcBef>
              <a:spcAft>
                <a:spcPts val="0"/>
              </a:spcAft>
              <a:buSzPts val="1400"/>
              <a:buChar char="○"/>
              <a:defRPr>
                <a:highlight>
                  <a:schemeClr val="lt1"/>
                </a:highlight>
              </a:defRPr>
            </a:lvl5pPr>
            <a:lvl6pPr indent="-317500" lvl="5" marL="2743200" rtl="0">
              <a:spcBef>
                <a:spcPts val="1600"/>
              </a:spcBef>
              <a:spcAft>
                <a:spcPts val="0"/>
              </a:spcAft>
              <a:buSzPts val="1400"/>
              <a:buChar char="■"/>
              <a:defRPr>
                <a:highlight>
                  <a:schemeClr val="lt1"/>
                </a:highlight>
              </a:defRPr>
            </a:lvl6pPr>
            <a:lvl7pPr indent="-317500" lvl="6" marL="3200400" rtl="0">
              <a:spcBef>
                <a:spcPts val="1600"/>
              </a:spcBef>
              <a:spcAft>
                <a:spcPts val="0"/>
              </a:spcAft>
              <a:buSzPts val="1400"/>
              <a:buChar char="●"/>
              <a:defRPr>
                <a:highlight>
                  <a:schemeClr val="lt1"/>
                </a:highlight>
              </a:defRPr>
            </a:lvl7pPr>
            <a:lvl8pPr indent="-317500" lvl="7" marL="3657600" rtl="0">
              <a:spcBef>
                <a:spcPts val="1600"/>
              </a:spcBef>
              <a:spcAft>
                <a:spcPts val="0"/>
              </a:spcAft>
              <a:buSzPts val="1400"/>
              <a:buChar char="○"/>
              <a:defRPr>
                <a:highlight>
                  <a:schemeClr val="lt1"/>
                </a:highlight>
              </a:defRPr>
            </a:lvl8pPr>
            <a:lvl9pPr indent="-317500" lvl="8" marL="4114800" rtl="0">
              <a:spcBef>
                <a:spcPts val="1600"/>
              </a:spcBef>
              <a:spcAft>
                <a:spcPts val="1600"/>
              </a:spcAft>
              <a:buSzPts val="1400"/>
              <a:buChar char="■"/>
              <a:defRPr>
                <a:highlight>
                  <a:schemeClr val="lt1"/>
                </a:highlight>
              </a:defRPr>
            </a:lvl9pPr>
          </a:lstStyle>
          <a:p/>
        </p:txBody>
      </p:sp>
      <p:sp>
        <p:nvSpPr>
          <p:cNvPr id="101" name="Shape 10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02" name="Shape 102"/>
        <p:cNvGrpSpPr/>
        <p:nvPr/>
      </p:nvGrpSpPr>
      <p:grpSpPr>
        <a:xfrm>
          <a:off x="0" y="0"/>
          <a:ext cx="0" cy="0"/>
          <a:chOff x="0" y="0"/>
          <a:chExt cx="0" cy="0"/>
        </a:xfrm>
      </p:grpSpPr>
      <p:sp>
        <p:nvSpPr>
          <p:cNvPr id="103" name="Shape 103"/>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highlight>
                  <a:schemeClr val="dk1"/>
                </a:highlight>
              </a:defRPr>
            </a:lvl1pPr>
          </a:lstStyle>
          <a:p/>
        </p:txBody>
      </p:sp>
      <p:sp>
        <p:nvSpPr>
          <p:cNvPr id="104" name="Shape 10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sp>
        <p:nvSpPr>
          <p:cNvPr id="106" name="Shape 106"/>
          <p:cNvSpPr txBox="1"/>
          <p:nvPr>
            <p:ph type="title"/>
          </p:nvPr>
        </p:nvSpPr>
        <p:spPr>
          <a:xfrm>
            <a:off x="311700" y="999925"/>
            <a:ext cx="8520600" cy="2146200"/>
          </a:xfrm>
          <a:prstGeom prst="rect">
            <a:avLst/>
          </a:prstGeom>
        </p:spPr>
        <p:txBody>
          <a:bodyPr anchorCtr="0" anchor="b" bIns="91425" lIns="91425" spcFirstLastPara="1" rIns="91425" wrap="square" tIns="91425"/>
          <a:lstStyle>
            <a:lvl1pPr lvl="0" rtl="0" algn="ctr">
              <a:spcBef>
                <a:spcPts val="0"/>
              </a:spcBef>
              <a:spcAft>
                <a:spcPts val="0"/>
              </a:spcAft>
              <a:buSzPts val="14000"/>
              <a:buFont typeface="Montserrat"/>
              <a:buNone/>
              <a:defRPr sz="14000">
                <a:latin typeface="Montserrat"/>
                <a:ea typeface="Montserrat"/>
                <a:cs typeface="Montserrat"/>
                <a:sym typeface="Montserrat"/>
              </a:defRPr>
            </a:lvl1pPr>
            <a:lvl2pPr lvl="1" rtl="0" algn="ctr">
              <a:spcBef>
                <a:spcPts val="0"/>
              </a:spcBef>
              <a:spcAft>
                <a:spcPts val="0"/>
              </a:spcAft>
              <a:buSzPts val="14000"/>
              <a:buFont typeface="Montserrat"/>
              <a:buNone/>
              <a:defRPr sz="14000">
                <a:latin typeface="Montserrat"/>
                <a:ea typeface="Montserrat"/>
                <a:cs typeface="Montserrat"/>
                <a:sym typeface="Montserrat"/>
              </a:defRPr>
            </a:lvl2pPr>
            <a:lvl3pPr lvl="2" rtl="0" algn="ctr">
              <a:spcBef>
                <a:spcPts val="0"/>
              </a:spcBef>
              <a:spcAft>
                <a:spcPts val="0"/>
              </a:spcAft>
              <a:buSzPts val="14000"/>
              <a:buFont typeface="Montserrat"/>
              <a:buNone/>
              <a:defRPr sz="14000">
                <a:latin typeface="Montserrat"/>
                <a:ea typeface="Montserrat"/>
                <a:cs typeface="Montserrat"/>
                <a:sym typeface="Montserrat"/>
              </a:defRPr>
            </a:lvl3pPr>
            <a:lvl4pPr lvl="3" rtl="0" algn="ctr">
              <a:spcBef>
                <a:spcPts val="0"/>
              </a:spcBef>
              <a:spcAft>
                <a:spcPts val="0"/>
              </a:spcAft>
              <a:buSzPts val="14000"/>
              <a:buFont typeface="Montserrat"/>
              <a:buNone/>
              <a:defRPr sz="14000">
                <a:latin typeface="Montserrat"/>
                <a:ea typeface="Montserrat"/>
                <a:cs typeface="Montserrat"/>
                <a:sym typeface="Montserrat"/>
              </a:defRPr>
            </a:lvl4pPr>
            <a:lvl5pPr lvl="4" rtl="0" algn="ctr">
              <a:spcBef>
                <a:spcPts val="0"/>
              </a:spcBef>
              <a:spcAft>
                <a:spcPts val="0"/>
              </a:spcAft>
              <a:buSzPts val="14000"/>
              <a:buFont typeface="Montserrat"/>
              <a:buNone/>
              <a:defRPr sz="14000">
                <a:latin typeface="Montserrat"/>
                <a:ea typeface="Montserrat"/>
                <a:cs typeface="Montserrat"/>
                <a:sym typeface="Montserrat"/>
              </a:defRPr>
            </a:lvl5pPr>
            <a:lvl6pPr lvl="5" rtl="0" algn="ctr">
              <a:spcBef>
                <a:spcPts val="0"/>
              </a:spcBef>
              <a:spcAft>
                <a:spcPts val="0"/>
              </a:spcAft>
              <a:buSzPts val="14000"/>
              <a:buFont typeface="Montserrat"/>
              <a:buNone/>
              <a:defRPr sz="14000">
                <a:latin typeface="Montserrat"/>
                <a:ea typeface="Montserrat"/>
                <a:cs typeface="Montserrat"/>
                <a:sym typeface="Montserrat"/>
              </a:defRPr>
            </a:lvl6pPr>
            <a:lvl7pPr lvl="6" rtl="0" algn="ctr">
              <a:spcBef>
                <a:spcPts val="0"/>
              </a:spcBef>
              <a:spcAft>
                <a:spcPts val="0"/>
              </a:spcAft>
              <a:buSzPts val="14000"/>
              <a:buFont typeface="Montserrat"/>
              <a:buNone/>
              <a:defRPr sz="14000">
                <a:latin typeface="Montserrat"/>
                <a:ea typeface="Montserrat"/>
                <a:cs typeface="Montserrat"/>
                <a:sym typeface="Montserrat"/>
              </a:defRPr>
            </a:lvl7pPr>
            <a:lvl8pPr lvl="7" rtl="0" algn="ctr">
              <a:spcBef>
                <a:spcPts val="0"/>
              </a:spcBef>
              <a:spcAft>
                <a:spcPts val="0"/>
              </a:spcAft>
              <a:buSzPts val="14000"/>
              <a:buFont typeface="Montserrat"/>
              <a:buNone/>
              <a:defRPr sz="14000">
                <a:latin typeface="Montserrat"/>
                <a:ea typeface="Montserrat"/>
                <a:cs typeface="Montserrat"/>
                <a:sym typeface="Montserrat"/>
              </a:defRPr>
            </a:lvl8pPr>
            <a:lvl9pPr lvl="8" rtl="0" algn="ctr">
              <a:spcBef>
                <a:spcPts val="0"/>
              </a:spcBef>
              <a:spcAft>
                <a:spcPts val="0"/>
              </a:spcAft>
              <a:buSzPts val="14000"/>
              <a:buFont typeface="Montserrat"/>
              <a:buNone/>
              <a:defRPr sz="14000">
                <a:latin typeface="Montserrat"/>
                <a:ea typeface="Montserrat"/>
                <a:cs typeface="Montserrat"/>
                <a:sym typeface="Montserrat"/>
              </a:defRPr>
            </a:lvl9pPr>
          </a:lstStyle>
          <a:p/>
        </p:txBody>
      </p:sp>
      <p:sp>
        <p:nvSpPr>
          <p:cNvPr id="107" name="Shape 107"/>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highlight>
                  <a:schemeClr val="dk1"/>
                </a:highlight>
              </a:defRPr>
            </a:lvl1pPr>
            <a:lvl2pPr indent="-317500" lvl="1" marL="914400" rtl="0" algn="ctr">
              <a:spcBef>
                <a:spcPts val="1600"/>
              </a:spcBef>
              <a:spcAft>
                <a:spcPts val="0"/>
              </a:spcAft>
              <a:buSzPts val="1400"/>
              <a:buChar char="○"/>
              <a:defRPr>
                <a:highlight>
                  <a:schemeClr val="dk1"/>
                </a:highlight>
              </a:defRPr>
            </a:lvl2pPr>
            <a:lvl3pPr indent="-317500" lvl="2" marL="1371600" rtl="0" algn="ctr">
              <a:spcBef>
                <a:spcPts val="1600"/>
              </a:spcBef>
              <a:spcAft>
                <a:spcPts val="0"/>
              </a:spcAft>
              <a:buSzPts val="1400"/>
              <a:buChar char="■"/>
              <a:defRPr>
                <a:highlight>
                  <a:schemeClr val="dk1"/>
                </a:highlight>
              </a:defRPr>
            </a:lvl3pPr>
            <a:lvl4pPr indent="-317500" lvl="3" marL="1828800" rtl="0" algn="ctr">
              <a:spcBef>
                <a:spcPts val="1600"/>
              </a:spcBef>
              <a:spcAft>
                <a:spcPts val="0"/>
              </a:spcAft>
              <a:buSzPts val="1400"/>
              <a:buChar char="●"/>
              <a:defRPr>
                <a:highlight>
                  <a:schemeClr val="dk1"/>
                </a:highlight>
              </a:defRPr>
            </a:lvl4pPr>
            <a:lvl5pPr indent="-317500" lvl="4" marL="2286000" rtl="0" algn="ctr">
              <a:spcBef>
                <a:spcPts val="1600"/>
              </a:spcBef>
              <a:spcAft>
                <a:spcPts val="0"/>
              </a:spcAft>
              <a:buSzPts val="1400"/>
              <a:buChar char="○"/>
              <a:defRPr>
                <a:highlight>
                  <a:schemeClr val="dk1"/>
                </a:highlight>
              </a:defRPr>
            </a:lvl5pPr>
            <a:lvl6pPr indent="-317500" lvl="5" marL="2743200" rtl="0" algn="ctr">
              <a:spcBef>
                <a:spcPts val="1600"/>
              </a:spcBef>
              <a:spcAft>
                <a:spcPts val="0"/>
              </a:spcAft>
              <a:buSzPts val="1400"/>
              <a:buChar char="■"/>
              <a:defRPr>
                <a:highlight>
                  <a:schemeClr val="dk1"/>
                </a:highlight>
              </a:defRPr>
            </a:lvl6pPr>
            <a:lvl7pPr indent="-317500" lvl="6" marL="3200400" rtl="0" algn="ctr">
              <a:spcBef>
                <a:spcPts val="1600"/>
              </a:spcBef>
              <a:spcAft>
                <a:spcPts val="0"/>
              </a:spcAft>
              <a:buSzPts val="1400"/>
              <a:buChar char="●"/>
              <a:defRPr>
                <a:highlight>
                  <a:schemeClr val="dk1"/>
                </a:highlight>
              </a:defRPr>
            </a:lvl7pPr>
            <a:lvl8pPr indent="-317500" lvl="7" marL="3657600" rtl="0" algn="ctr">
              <a:spcBef>
                <a:spcPts val="1600"/>
              </a:spcBef>
              <a:spcAft>
                <a:spcPts val="0"/>
              </a:spcAft>
              <a:buSzPts val="1400"/>
              <a:buChar char="○"/>
              <a:defRPr>
                <a:highlight>
                  <a:schemeClr val="dk1"/>
                </a:highlight>
              </a:defRPr>
            </a:lvl8pPr>
            <a:lvl9pPr indent="-317500" lvl="8" marL="4114800" rtl="0" algn="ctr">
              <a:spcBef>
                <a:spcPts val="1600"/>
              </a:spcBef>
              <a:spcAft>
                <a:spcPts val="1600"/>
              </a:spcAft>
              <a:buSzPts val="1400"/>
              <a:buChar char="■"/>
              <a:defRPr>
                <a:highlight>
                  <a:schemeClr val="dk1"/>
                </a:highlight>
              </a:defRPr>
            </a:lvl9pPr>
          </a:lstStyle>
          <a:p/>
        </p:txBody>
      </p:sp>
      <p:sp>
        <p:nvSpPr>
          <p:cNvPr id="108" name="Shape 10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9" name="Shape 109"/>
        <p:cNvGrpSpPr/>
        <p:nvPr/>
      </p:nvGrpSpPr>
      <p:grpSpPr>
        <a:xfrm>
          <a:off x="0" y="0"/>
          <a:ext cx="0" cy="0"/>
          <a:chOff x="0" y="0"/>
          <a:chExt cx="0" cy="0"/>
        </a:xfrm>
      </p:grpSpPr>
      <p:sp>
        <p:nvSpPr>
          <p:cNvPr id="110" name="Shape 1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Shape 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Shape 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spcFirstLastPara="1" rIns="91425" wrap="square" tIns="91425"/>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Shape 48"/>
          <p:cNvSpPr txBox="1"/>
          <p:nvPr>
            <p:ph type="title"/>
          </p:nvPr>
        </p:nvSpPr>
        <p:spPr>
          <a:xfrm>
            <a:off x="265500" y="1039675"/>
            <a:ext cx="4045200" cy="16758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Shape 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rgbClr val="FFF2CC"/>
        </a:solidFill>
      </p:bgPr>
    </p:bg>
    <p:spTree>
      <p:nvGrpSpPr>
        <p:cNvPr id="62" name="Shape 62"/>
        <p:cNvGrpSpPr/>
        <p:nvPr/>
      </p:nvGrpSpPr>
      <p:grpSpPr>
        <a:xfrm>
          <a:off x="0" y="0"/>
          <a:ext cx="0" cy="0"/>
          <a:chOff x="0" y="0"/>
          <a:chExt cx="0" cy="0"/>
        </a:xfrm>
      </p:grpSpPr>
      <p:sp>
        <p:nvSpPr>
          <p:cNvPr id="63" name="Shape 6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64" name="Shape 64"/>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rtl="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65" name="Shape 6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Playfair Display"/>
                <a:ea typeface="Playfair Display"/>
                <a:cs typeface="Playfair Display"/>
                <a:sym typeface="Playfair Display"/>
              </a:defRPr>
            </a:lvl1pPr>
            <a:lvl2pPr lvl="1" rtl="0" algn="r">
              <a:buNone/>
              <a:defRPr sz="1000">
                <a:solidFill>
                  <a:schemeClr val="dk2"/>
                </a:solidFill>
                <a:latin typeface="Playfair Display"/>
                <a:ea typeface="Playfair Display"/>
                <a:cs typeface="Playfair Display"/>
                <a:sym typeface="Playfair Display"/>
              </a:defRPr>
            </a:lvl2pPr>
            <a:lvl3pPr lvl="2" rtl="0" algn="r">
              <a:buNone/>
              <a:defRPr sz="1000">
                <a:solidFill>
                  <a:schemeClr val="dk2"/>
                </a:solidFill>
                <a:latin typeface="Playfair Display"/>
                <a:ea typeface="Playfair Display"/>
                <a:cs typeface="Playfair Display"/>
                <a:sym typeface="Playfair Display"/>
              </a:defRPr>
            </a:lvl3pPr>
            <a:lvl4pPr lvl="3" rtl="0" algn="r">
              <a:buNone/>
              <a:defRPr sz="1000">
                <a:solidFill>
                  <a:schemeClr val="dk2"/>
                </a:solidFill>
                <a:latin typeface="Playfair Display"/>
                <a:ea typeface="Playfair Display"/>
                <a:cs typeface="Playfair Display"/>
                <a:sym typeface="Playfair Display"/>
              </a:defRPr>
            </a:lvl4pPr>
            <a:lvl5pPr lvl="4" rtl="0" algn="r">
              <a:buNone/>
              <a:defRPr sz="1000">
                <a:solidFill>
                  <a:schemeClr val="dk2"/>
                </a:solidFill>
                <a:latin typeface="Playfair Display"/>
                <a:ea typeface="Playfair Display"/>
                <a:cs typeface="Playfair Display"/>
                <a:sym typeface="Playfair Display"/>
              </a:defRPr>
            </a:lvl5pPr>
            <a:lvl6pPr lvl="5" rtl="0" algn="r">
              <a:buNone/>
              <a:defRPr sz="1000">
                <a:solidFill>
                  <a:schemeClr val="dk2"/>
                </a:solidFill>
                <a:latin typeface="Playfair Display"/>
                <a:ea typeface="Playfair Display"/>
                <a:cs typeface="Playfair Display"/>
                <a:sym typeface="Playfair Display"/>
              </a:defRPr>
            </a:lvl6pPr>
            <a:lvl7pPr lvl="6" rtl="0" algn="r">
              <a:buNone/>
              <a:defRPr sz="1000">
                <a:solidFill>
                  <a:schemeClr val="dk2"/>
                </a:solidFill>
                <a:latin typeface="Playfair Display"/>
                <a:ea typeface="Playfair Display"/>
                <a:cs typeface="Playfair Display"/>
                <a:sym typeface="Playfair Display"/>
              </a:defRPr>
            </a:lvl7pPr>
            <a:lvl8pPr lvl="7" rtl="0" algn="r">
              <a:buNone/>
              <a:defRPr sz="1000">
                <a:solidFill>
                  <a:schemeClr val="dk2"/>
                </a:solidFill>
                <a:latin typeface="Playfair Display"/>
                <a:ea typeface="Playfair Display"/>
                <a:cs typeface="Playfair Display"/>
                <a:sym typeface="Playfair Display"/>
              </a:defRPr>
            </a:lvl8pPr>
            <a:lvl9pPr lvl="8" rtl="0" algn="r">
              <a:buNone/>
              <a:defRPr sz="1000">
                <a:solidFill>
                  <a:schemeClr val="dk2"/>
                </a:solidFill>
                <a:latin typeface="Playfair Display"/>
                <a:ea typeface="Playfair Display"/>
                <a:cs typeface="Playfair Display"/>
                <a:sym typeface="Playfair Display"/>
              </a:defRPr>
            </a:lvl9pPr>
          </a:lstStyle>
          <a:p>
            <a:pPr indent="0" lvl="0" marL="0">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4.jpg"/><Relationship Id="rId5" Type="http://schemas.openxmlformats.org/officeDocument/2006/relationships/hyperlink" Target="https://sampi.co/top-10-most-popular-mobile-apps-in-chin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ampi.co/top-10-most-popular-mobile-apps-in-china/"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sampi.co/top-10-most-popular-mobile-apps-in-china/" TargetMode="External"/><Relationship Id="rId4" Type="http://schemas.openxmlformats.org/officeDocument/2006/relationships/image" Target="../media/image1.jpg"/><Relationship Id="rId5"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sampi.co/top-10-most-popular-mobile-apps-in-china/" TargetMode="External"/><Relationship Id="rId4" Type="http://schemas.openxmlformats.org/officeDocument/2006/relationships/image" Target="../media/image10.jpg"/><Relationship Id="rId5"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sampi.co/top-10-most-popular-mobile-apps-in-china/"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sampi.co/top-10-most-popular-mobile-apps-in-china/" TargetMode="External"/><Relationship Id="rId4" Type="http://schemas.openxmlformats.org/officeDocument/2006/relationships/image" Target="../media/image9.jpg"/><Relationship Id="rId5"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zh-TW"/>
              <a:t>普通話沙龍</a:t>
            </a:r>
            <a:endParaRPr/>
          </a:p>
        </p:txBody>
      </p:sp>
      <p:sp>
        <p:nvSpPr>
          <p:cNvPr id="116" name="Shape 116"/>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TW"/>
              <a:t>第五周 萬雨薇 何松駿</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1" name="Shape 191"/>
        <p:cNvGrpSpPr/>
        <p:nvPr/>
      </p:nvGrpSpPr>
      <p:grpSpPr>
        <a:xfrm>
          <a:off x="0" y="0"/>
          <a:ext cx="0" cy="0"/>
          <a:chOff x="0" y="0"/>
          <a:chExt cx="0" cy="0"/>
        </a:xfrm>
      </p:grpSpPr>
      <p:sp>
        <p:nvSpPr>
          <p:cNvPr id="192" name="Shape 192"/>
          <p:cNvSpPr txBox="1"/>
          <p:nvPr>
            <p:ph type="title"/>
          </p:nvPr>
        </p:nvSpPr>
        <p:spPr>
          <a:xfrm>
            <a:off x="311700" y="40367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TW"/>
              <a:t>學術部分</a:t>
            </a:r>
            <a:endParaRPr/>
          </a:p>
        </p:txBody>
      </p:sp>
      <p:sp>
        <p:nvSpPr>
          <p:cNvPr id="193" name="Shape 193"/>
          <p:cNvSpPr txBox="1"/>
          <p:nvPr>
            <p:ph idx="1" type="body"/>
          </p:nvPr>
        </p:nvSpPr>
        <p:spPr>
          <a:xfrm>
            <a:off x="311700" y="1424900"/>
            <a:ext cx="8520600" cy="3302700"/>
          </a:xfrm>
          <a:prstGeom prst="rect">
            <a:avLst/>
          </a:prstGeom>
        </p:spPr>
        <p:txBody>
          <a:bodyPr anchorCtr="0" anchor="t" bIns="91425" lIns="91425" spcFirstLastPara="1" rIns="91425" wrap="square" tIns="91425">
            <a:noAutofit/>
          </a:bodyPr>
          <a:lstStyle/>
          <a:p>
            <a:pPr indent="-419100" lvl="0" marL="457200" rtl="0">
              <a:lnSpc>
                <a:spcPct val="200000"/>
              </a:lnSpc>
              <a:spcBef>
                <a:spcPts val="0"/>
              </a:spcBef>
              <a:spcAft>
                <a:spcPts val="0"/>
              </a:spcAft>
              <a:buClr>
                <a:srgbClr val="000000"/>
              </a:buClr>
              <a:buSzPts val="3000"/>
              <a:buChar char="●"/>
            </a:pPr>
            <a:r>
              <a:rPr b="1" lang="zh-TW" sz="3000">
                <a:solidFill>
                  <a:srgbClr val="000000"/>
                </a:solidFill>
              </a:rPr>
              <a:t>零聲母音節</a:t>
            </a:r>
            <a:endParaRPr b="1" sz="3000">
              <a:solidFill>
                <a:srgbClr val="000000"/>
              </a:solidFill>
            </a:endParaRPr>
          </a:p>
          <a:p>
            <a:pPr indent="-419100" lvl="0" marL="457200" rtl="0">
              <a:lnSpc>
                <a:spcPct val="200000"/>
              </a:lnSpc>
              <a:spcBef>
                <a:spcPts val="0"/>
              </a:spcBef>
              <a:spcAft>
                <a:spcPts val="0"/>
              </a:spcAft>
              <a:buClr>
                <a:srgbClr val="000000"/>
              </a:buClr>
              <a:buSzPts val="3000"/>
              <a:buChar char="●"/>
            </a:pPr>
            <a:r>
              <a:rPr b="1" lang="zh-TW" sz="3000">
                <a:solidFill>
                  <a:srgbClr val="000000"/>
                </a:solidFill>
              </a:rPr>
              <a:t>可做介母的音節</a:t>
            </a:r>
            <a:endParaRPr b="1" sz="3000">
              <a:solidFill>
                <a:srgbClr val="000000"/>
              </a:solidFill>
            </a:endParaRPr>
          </a:p>
          <a:p>
            <a:pPr indent="-419100" lvl="0" marL="457200">
              <a:lnSpc>
                <a:spcPct val="200000"/>
              </a:lnSpc>
              <a:spcBef>
                <a:spcPts val="0"/>
              </a:spcBef>
              <a:spcAft>
                <a:spcPts val="0"/>
              </a:spcAft>
              <a:buClr>
                <a:srgbClr val="000000"/>
              </a:buClr>
              <a:buSzPts val="3000"/>
              <a:buChar char="●"/>
            </a:pPr>
            <a:r>
              <a:rPr b="1" lang="zh-TW" sz="3000">
                <a:solidFill>
                  <a:srgbClr val="000000"/>
                </a:solidFill>
              </a:rPr>
              <a:t>粵語母語者學習拼音注意事項</a:t>
            </a:r>
            <a:endParaRPr b="1" sz="30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97" name="Shape 197"/>
        <p:cNvGrpSpPr/>
        <p:nvPr/>
      </p:nvGrpSpPr>
      <p:grpSpPr>
        <a:xfrm>
          <a:off x="0" y="0"/>
          <a:ext cx="0" cy="0"/>
          <a:chOff x="0" y="0"/>
          <a:chExt cx="0" cy="0"/>
        </a:xfrm>
      </p:grpSpPr>
      <p:sp>
        <p:nvSpPr>
          <p:cNvPr id="198" name="Shape 19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TW"/>
              <a:t>複習</a:t>
            </a:r>
            <a:endParaRPr/>
          </a:p>
        </p:txBody>
      </p:sp>
      <p:sp>
        <p:nvSpPr>
          <p:cNvPr id="199" name="Shape 199"/>
          <p:cNvSpPr txBox="1"/>
          <p:nvPr>
            <p:ph idx="1" type="body"/>
          </p:nvPr>
        </p:nvSpPr>
        <p:spPr>
          <a:xfrm>
            <a:off x="311700" y="1093950"/>
            <a:ext cx="8520600" cy="3608400"/>
          </a:xfrm>
          <a:prstGeom prst="rect">
            <a:avLst/>
          </a:prstGeom>
        </p:spPr>
        <p:txBody>
          <a:bodyPr anchorCtr="0" anchor="t" bIns="91425" lIns="91425" spcFirstLastPara="1" rIns="91425" wrap="square" tIns="91425">
            <a:noAutofit/>
          </a:bodyPr>
          <a:lstStyle/>
          <a:p>
            <a:pPr indent="0" lvl="0" marL="0">
              <a:lnSpc>
                <a:spcPct val="150000"/>
              </a:lnSpc>
              <a:spcBef>
                <a:spcPts val="0"/>
              </a:spcBef>
              <a:spcAft>
                <a:spcPts val="0"/>
              </a:spcAft>
              <a:buNone/>
            </a:pPr>
            <a:r>
              <a:rPr b="1" lang="zh-TW">
                <a:solidFill>
                  <a:srgbClr val="000000"/>
                </a:solidFill>
              </a:rPr>
              <a:t>b	p	m	f	d	t </a:t>
            </a:r>
            <a:br>
              <a:rPr b="1" lang="zh-TW">
                <a:solidFill>
                  <a:srgbClr val="000000"/>
                </a:solidFill>
              </a:rPr>
            </a:br>
            <a:r>
              <a:rPr b="1" lang="zh-TW">
                <a:solidFill>
                  <a:srgbClr val="000000"/>
                </a:solidFill>
              </a:rPr>
              <a:t>n	l	g	k	h	j</a:t>
            </a:r>
            <a:br>
              <a:rPr b="1" lang="zh-TW">
                <a:solidFill>
                  <a:srgbClr val="000000"/>
                </a:solidFill>
              </a:rPr>
            </a:br>
            <a:r>
              <a:rPr b="1" lang="zh-TW">
                <a:solidFill>
                  <a:srgbClr val="000000"/>
                </a:solidFill>
              </a:rPr>
              <a:t>q	x	zh	ch	sh	r</a:t>
            </a:r>
            <a:br>
              <a:rPr b="1" lang="zh-TW">
                <a:solidFill>
                  <a:srgbClr val="000000"/>
                </a:solidFill>
              </a:rPr>
            </a:br>
            <a:r>
              <a:rPr b="1" lang="zh-TW">
                <a:solidFill>
                  <a:srgbClr val="000000"/>
                </a:solidFill>
              </a:rPr>
              <a:t>z	c	s	y	w	</a:t>
            </a:r>
            <a:endParaRPr b="1">
              <a:solidFill>
                <a:srgbClr val="000000"/>
              </a:solidFill>
            </a:endParaRPr>
          </a:p>
          <a:p>
            <a:pPr indent="0" lvl="0" marL="0">
              <a:lnSpc>
                <a:spcPct val="150000"/>
              </a:lnSpc>
              <a:spcBef>
                <a:spcPts val="1600"/>
              </a:spcBef>
              <a:spcAft>
                <a:spcPts val="0"/>
              </a:spcAft>
              <a:buNone/>
            </a:pPr>
            <a:r>
              <a:rPr b="1" lang="zh-TW">
                <a:solidFill>
                  <a:srgbClr val="000000"/>
                </a:solidFill>
              </a:rPr>
              <a:t>a	o	e	i	u	ü</a:t>
            </a:r>
            <a:br>
              <a:rPr b="1" lang="zh-TW">
                <a:solidFill>
                  <a:srgbClr val="000000"/>
                </a:solidFill>
              </a:rPr>
            </a:br>
            <a:r>
              <a:rPr b="1" lang="zh-TW">
                <a:solidFill>
                  <a:srgbClr val="000000"/>
                </a:solidFill>
              </a:rPr>
              <a:t>ai	ei	ui	ao	ou	iu</a:t>
            </a:r>
            <a:br>
              <a:rPr b="1" lang="zh-TW">
                <a:solidFill>
                  <a:srgbClr val="000000"/>
                </a:solidFill>
              </a:rPr>
            </a:br>
            <a:r>
              <a:rPr b="1" lang="zh-TW">
                <a:solidFill>
                  <a:srgbClr val="000000"/>
                </a:solidFill>
              </a:rPr>
              <a:t>ie	üe	er	an	en	in</a:t>
            </a:r>
            <a:br>
              <a:rPr b="1" lang="zh-TW">
                <a:solidFill>
                  <a:srgbClr val="000000"/>
                </a:solidFill>
              </a:rPr>
            </a:br>
            <a:r>
              <a:rPr b="1" lang="zh-TW">
                <a:solidFill>
                  <a:srgbClr val="000000"/>
                </a:solidFill>
              </a:rPr>
              <a:t>un	ün	ang	eng	ing	ong</a:t>
            </a:r>
            <a:endParaRPr b="1">
              <a:solidFill>
                <a:srgbClr val="000000"/>
              </a:solidFill>
            </a:endParaRPr>
          </a:p>
          <a:p>
            <a:pPr indent="0" lvl="0" marL="0">
              <a:spcBef>
                <a:spcPts val="1600"/>
              </a:spcBef>
              <a:spcAft>
                <a:spcPts val="1600"/>
              </a:spcAft>
              <a:buNone/>
            </a:pPr>
            <a:r>
              <a:t/>
            </a:r>
            <a:endParaRPr/>
          </a:p>
        </p:txBody>
      </p:sp>
      <p:sp>
        <p:nvSpPr>
          <p:cNvPr id="200" name="Shape 200"/>
          <p:cNvSpPr txBox="1"/>
          <p:nvPr/>
        </p:nvSpPr>
        <p:spPr>
          <a:xfrm>
            <a:off x="4826350" y="1275525"/>
            <a:ext cx="3474900" cy="2654400"/>
          </a:xfrm>
          <a:prstGeom prst="rect">
            <a:avLst/>
          </a:prstGeom>
          <a:noFill/>
          <a:ln>
            <a:noFill/>
          </a:ln>
        </p:spPr>
        <p:txBody>
          <a:bodyPr anchorCtr="0" anchor="t" bIns="91425" lIns="91425" spcFirstLastPara="1" rIns="91425" wrap="square" tIns="91425">
            <a:noAutofit/>
          </a:bodyPr>
          <a:lstStyle/>
          <a:p>
            <a:pPr indent="0" lvl="0" marL="0">
              <a:lnSpc>
                <a:spcPct val="150000"/>
              </a:lnSpc>
              <a:spcBef>
                <a:spcPts val="0"/>
              </a:spcBef>
              <a:spcAft>
                <a:spcPts val="0"/>
              </a:spcAft>
              <a:buNone/>
            </a:pPr>
            <a:r>
              <a:rPr b="1" lang="zh-TW" sz="1800">
                <a:latin typeface="Open Sans"/>
                <a:ea typeface="Open Sans"/>
                <a:cs typeface="Open Sans"/>
                <a:sym typeface="Open Sans"/>
              </a:rPr>
              <a:t>zhi	chi	shi	ri</a:t>
            </a:r>
            <a:br>
              <a:rPr b="1" lang="zh-TW" sz="1800">
                <a:latin typeface="Open Sans"/>
                <a:ea typeface="Open Sans"/>
                <a:cs typeface="Open Sans"/>
                <a:sym typeface="Open Sans"/>
              </a:rPr>
            </a:br>
            <a:r>
              <a:rPr b="1" lang="zh-TW" sz="1800">
                <a:latin typeface="Open Sans"/>
                <a:ea typeface="Open Sans"/>
                <a:cs typeface="Open Sans"/>
                <a:sym typeface="Open Sans"/>
              </a:rPr>
              <a:t>zi	ci	si	yi</a:t>
            </a:r>
            <a:br>
              <a:rPr b="1" lang="zh-TW" sz="1800">
                <a:latin typeface="Open Sans"/>
                <a:ea typeface="Open Sans"/>
                <a:cs typeface="Open Sans"/>
                <a:sym typeface="Open Sans"/>
              </a:rPr>
            </a:br>
            <a:r>
              <a:rPr b="1" lang="zh-TW" sz="1800">
                <a:latin typeface="Open Sans"/>
                <a:ea typeface="Open Sans"/>
                <a:cs typeface="Open Sans"/>
                <a:sym typeface="Open Sans"/>
              </a:rPr>
              <a:t>wu	yu	ye	yue</a:t>
            </a:r>
            <a:br>
              <a:rPr b="1" lang="zh-TW" sz="1800">
                <a:latin typeface="Open Sans"/>
                <a:ea typeface="Open Sans"/>
                <a:cs typeface="Open Sans"/>
                <a:sym typeface="Open Sans"/>
              </a:rPr>
            </a:br>
            <a:r>
              <a:rPr b="1" lang="zh-TW" sz="1800">
                <a:latin typeface="Open Sans"/>
                <a:ea typeface="Open Sans"/>
                <a:cs typeface="Open Sans"/>
                <a:sym typeface="Open Sans"/>
              </a:rPr>
              <a:t>yuan	yin	yun	ying</a:t>
            </a:r>
            <a:endParaRPr b="1" sz="1800">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TW"/>
              <a:t>零聲母音節</a:t>
            </a:r>
            <a:endParaRPr/>
          </a:p>
        </p:txBody>
      </p:sp>
      <p:sp>
        <p:nvSpPr>
          <p:cNvPr id="206" name="Shape 206"/>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TW">
                <a:solidFill>
                  <a:srgbClr val="000000"/>
                </a:solidFill>
              </a:rPr>
              <a:t>能直接獨立形成音節的韻母</a:t>
            </a:r>
            <a:endParaRPr>
              <a:solidFill>
                <a:srgbClr val="000000"/>
              </a:solidFill>
            </a:endParaRPr>
          </a:p>
          <a:p>
            <a:pPr indent="0" lvl="0" marL="0">
              <a:spcBef>
                <a:spcPts val="1600"/>
              </a:spcBef>
              <a:spcAft>
                <a:spcPts val="0"/>
              </a:spcAft>
              <a:buNone/>
            </a:pPr>
            <a:r>
              <a:rPr lang="zh-TW">
                <a:solidFill>
                  <a:srgbClr val="000000"/>
                </a:solidFill>
              </a:rPr>
              <a:t>a	阿（a1）	</a:t>
            </a:r>
            <a:endParaRPr>
              <a:solidFill>
                <a:srgbClr val="000000"/>
              </a:solidFill>
            </a:endParaRPr>
          </a:p>
          <a:p>
            <a:pPr indent="0" lvl="0" marL="0">
              <a:spcBef>
                <a:spcPts val="1600"/>
              </a:spcBef>
              <a:spcAft>
                <a:spcPts val="0"/>
              </a:spcAft>
              <a:buNone/>
            </a:pPr>
            <a:r>
              <a:rPr lang="zh-TW">
                <a:solidFill>
                  <a:srgbClr val="000000"/>
                </a:solidFill>
              </a:rPr>
              <a:t>ai	埃（ai1）埃及	癌（ai2）癌症	矮（ai3）矮個	愛（ai4）愛情</a:t>
            </a:r>
            <a:endParaRPr>
              <a:solidFill>
                <a:srgbClr val="000000"/>
              </a:solidFill>
            </a:endParaRPr>
          </a:p>
          <a:p>
            <a:pPr indent="0" lvl="0" marL="0">
              <a:spcBef>
                <a:spcPts val="1600"/>
              </a:spcBef>
              <a:spcAft>
                <a:spcPts val="0"/>
              </a:spcAft>
              <a:buNone/>
            </a:pPr>
            <a:r>
              <a:rPr lang="zh-TW">
                <a:solidFill>
                  <a:srgbClr val="000000"/>
                </a:solidFill>
              </a:rPr>
              <a:t>ao	凹（ao1）凹凸	熬（ao2）熬粥	襖（ao3）棉襖【袄】	懊（ao4）懊悔</a:t>
            </a:r>
            <a:endParaRPr>
              <a:solidFill>
                <a:srgbClr val="000000"/>
              </a:solidFill>
            </a:endParaRPr>
          </a:p>
          <a:p>
            <a:pPr indent="0" lvl="0" marL="0">
              <a:spcBef>
                <a:spcPts val="1600"/>
              </a:spcBef>
              <a:spcAft>
                <a:spcPts val="0"/>
              </a:spcAft>
              <a:buNone/>
            </a:pPr>
            <a:r>
              <a:rPr lang="zh-TW">
                <a:solidFill>
                  <a:srgbClr val="000000"/>
                </a:solidFill>
              </a:rPr>
              <a:t>an	諳（an1）不諳世事	俺（an3）俺們	岸（an4）偉【伟】岸</a:t>
            </a:r>
            <a:endParaRPr>
              <a:solidFill>
                <a:srgbClr val="000000"/>
              </a:solidFill>
            </a:endParaRPr>
          </a:p>
          <a:p>
            <a:pPr indent="0" lvl="0" marL="0">
              <a:spcBef>
                <a:spcPts val="1600"/>
              </a:spcBef>
              <a:spcAft>
                <a:spcPts val="1600"/>
              </a:spcAft>
              <a:buNone/>
            </a:pPr>
            <a:r>
              <a:rPr lang="zh-TW">
                <a:solidFill>
                  <a:srgbClr val="000000"/>
                </a:solidFill>
              </a:rPr>
              <a:t>ang	 骯（ang1）骯髒【肮脏】	   昂（ang2）昂首       盎（ang4）盎司</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TW"/>
              <a:t>零聲母音節</a:t>
            </a:r>
            <a:endParaRPr/>
          </a:p>
        </p:txBody>
      </p:sp>
      <p:sp>
        <p:nvSpPr>
          <p:cNvPr id="212" name="Shape 212"/>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TW">
                <a:solidFill>
                  <a:srgbClr val="000000"/>
                </a:solidFill>
              </a:rPr>
              <a:t>e	訛（e2）訛人	惡（e3）惡心	噩（e4）噩夢</a:t>
            </a:r>
            <a:endParaRPr>
              <a:solidFill>
                <a:srgbClr val="000000"/>
              </a:solidFill>
            </a:endParaRPr>
          </a:p>
          <a:p>
            <a:pPr indent="0" lvl="0" marL="0">
              <a:spcBef>
                <a:spcPts val="1600"/>
              </a:spcBef>
              <a:spcAft>
                <a:spcPts val="0"/>
              </a:spcAft>
              <a:buNone/>
            </a:pPr>
            <a:r>
              <a:rPr lang="zh-TW">
                <a:solidFill>
                  <a:srgbClr val="000000"/>
                </a:solidFill>
              </a:rPr>
              <a:t>en	恩（en1）恩人	峎（en3）峎山	摁（en4）摁住</a:t>
            </a:r>
            <a:endParaRPr>
              <a:solidFill>
                <a:srgbClr val="000000"/>
              </a:solidFill>
            </a:endParaRPr>
          </a:p>
          <a:p>
            <a:pPr indent="0" lvl="0" marL="0">
              <a:spcBef>
                <a:spcPts val="1600"/>
              </a:spcBef>
              <a:spcAft>
                <a:spcPts val="0"/>
              </a:spcAft>
              <a:buNone/>
            </a:pPr>
            <a:r>
              <a:rPr lang="zh-TW">
                <a:solidFill>
                  <a:srgbClr val="000000"/>
                </a:solidFill>
              </a:rPr>
              <a:t>o	哦喔噢（o1）</a:t>
            </a:r>
            <a:endParaRPr>
              <a:solidFill>
                <a:srgbClr val="000000"/>
              </a:solidFill>
            </a:endParaRPr>
          </a:p>
          <a:p>
            <a:pPr indent="0" lvl="0" marL="0">
              <a:spcBef>
                <a:spcPts val="1600"/>
              </a:spcBef>
              <a:spcAft>
                <a:spcPts val="0"/>
              </a:spcAft>
              <a:buNone/>
            </a:pPr>
            <a:r>
              <a:rPr lang="zh-TW">
                <a:solidFill>
                  <a:srgbClr val="000000"/>
                </a:solidFill>
              </a:rPr>
              <a:t>ou	毆（ou1）毆打	偶（ou3）偶爾【尔】	慪（ou4）慪氣</a:t>
            </a:r>
            <a:endParaRPr>
              <a:solidFill>
                <a:srgbClr val="000000"/>
              </a:solidFill>
            </a:endParaRPr>
          </a:p>
          <a:p>
            <a:pPr indent="0" lvl="0" marL="0">
              <a:spcBef>
                <a:spcPts val="1600"/>
              </a:spcBef>
              <a:spcAft>
                <a:spcPts val="0"/>
              </a:spcAft>
              <a:buNone/>
            </a:pPr>
            <a:r>
              <a:rPr lang="zh-TW">
                <a:solidFill>
                  <a:srgbClr val="000000"/>
                </a:solidFill>
              </a:rPr>
              <a:t>er	而（er2）而已	爾（er3）卓爾不群</a:t>
            </a:r>
            <a:endParaRPr>
              <a:solidFill>
                <a:srgbClr val="000000"/>
              </a:solidFill>
            </a:endParaRPr>
          </a:p>
          <a:p>
            <a:pPr indent="0" lvl="0" marL="0">
              <a:spcBef>
                <a:spcPts val="1600"/>
              </a:spcBef>
              <a:spcAft>
                <a:spcPts val="1600"/>
              </a:spcAft>
              <a:buNone/>
            </a:pPr>
            <a:r>
              <a:rPr lang="zh-TW"/>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TW"/>
              <a:t>介母 i, u</a:t>
            </a:r>
            <a:r>
              <a:rPr lang="zh-TW" sz="3000"/>
              <a:t>, </a:t>
            </a:r>
            <a:r>
              <a:rPr lang="zh-TW">
                <a:highlight>
                  <a:srgbClr val="FFFFFF"/>
                </a:highlight>
              </a:rPr>
              <a:t>ü</a:t>
            </a:r>
            <a:r>
              <a:rPr lang="zh-TW"/>
              <a:t> </a:t>
            </a:r>
            <a:endParaRPr/>
          </a:p>
        </p:txBody>
      </p:sp>
      <p:sp>
        <p:nvSpPr>
          <p:cNvPr id="218" name="Shape 218"/>
          <p:cNvSpPr txBox="1"/>
          <p:nvPr>
            <p:ph idx="1" type="body"/>
          </p:nvPr>
        </p:nvSpPr>
        <p:spPr>
          <a:xfrm>
            <a:off x="311700" y="1038325"/>
            <a:ext cx="8520600" cy="2568300"/>
          </a:xfrm>
          <a:prstGeom prst="rect">
            <a:avLst/>
          </a:prstGeom>
        </p:spPr>
        <p:txBody>
          <a:bodyPr anchorCtr="0" anchor="t" bIns="91425" lIns="91425" spcFirstLastPara="1" rIns="91425" wrap="square" tIns="91425">
            <a:noAutofit/>
          </a:bodyPr>
          <a:lstStyle/>
          <a:p>
            <a:pPr indent="0" lvl="0" marL="0">
              <a:lnSpc>
                <a:spcPct val="150000"/>
              </a:lnSpc>
              <a:spcBef>
                <a:spcPts val="0"/>
              </a:spcBef>
              <a:spcAft>
                <a:spcPts val="1600"/>
              </a:spcAft>
              <a:buNone/>
            </a:pPr>
            <a:r>
              <a:rPr lang="zh-TW">
                <a:solidFill>
                  <a:srgbClr val="000000"/>
                </a:solidFill>
                <a:highlight>
                  <a:srgbClr val="FFFFFF"/>
                </a:highlight>
                <a:latin typeface="Microsoft Yahei"/>
                <a:ea typeface="Microsoft Yahei"/>
                <a:cs typeface="Microsoft Yahei"/>
                <a:sym typeface="Microsoft Yahei"/>
              </a:rPr>
              <a:t>什麼是介母？</a:t>
            </a:r>
            <a:br>
              <a:rPr lang="zh-TW">
                <a:solidFill>
                  <a:srgbClr val="000000"/>
                </a:solidFill>
                <a:highlight>
                  <a:srgbClr val="FFFFFF"/>
                </a:highlight>
                <a:latin typeface="Microsoft Yahei"/>
                <a:ea typeface="Microsoft Yahei"/>
                <a:cs typeface="Microsoft Yahei"/>
                <a:sym typeface="Microsoft Yahei"/>
              </a:rPr>
            </a:br>
            <a:r>
              <a:rPr lang="zh-TW">
                <a:solidFill>
                  <a:srgbClr val="000000"/>
                </a:solidFill>
                <a:highlight>
                  <a:srgbClr val="FFFFFF"/>
                </a:highlight>
                <a:latin typeface="Microsoft Yahei"/>
                <a:ea typeface="Microsoft Yahei"/>
                <a:cs typeface="Microsoft Yahei"/>
                <a:sym typeface="Microsoft Yahei"/>
              </a:rPr>
              <a:t>i 可以和b, p, m, d, t, n, l, j, q, x 相拼，后接a, ao, an, ang, ong</a:t>
            </a:r>
            <a:br>
              <a:rPr lang="zh-TW">
                <a:solidFill>
                  <a:srgbClr val="000000"/>
                </a:solidFill>
                <a:highlight>
                  <a:srgbClr val="FFFFFF"/>
                </a:highlight>
                <a:latin typeface="Microsoft Yahei"/>
                <a:ea typeface="Microsoft Yahei"/>
                <a:cs typeface="Microsoft Yahei"/>
                <a:sym typeface="Microsoft Yahei"/>
              </a:rPr>
            </a:br>
            <a:r>
              <a:rPr lang="zh-TW">
                <a:solidFill>
                  <a:srgbClr val="000000"/>
                </a:solidFill>
                <a:highlight>
                  <a:srgbClr val="FFFFFF"/>
                </a:highlight>
                <a:latin typeface="Microsoft Yahei"/>
                <a:ea typeface="Microsoft Yahei"/>
                <a:cs typeface="Microsoft Yahei"/>
                <a:sym typeface="Microsoft Yahei"/>
              </a:rPr>
              <a:t>u 可以和d, t, n, l, g, k, h, zh, ch, sh, r, z, c, s相拼，后接a, o, ai, an, ang[非全部]</a:t>
            </a:r>
            <a:br>
              <a:rPr lang="zh-TW">
                <a:solidFill>
                  <a:srgbClr val="000000"/>
                </a:solidFill>
                <a:highlight>
                  <a:srgbClr val="FFFFFF"/>
                </a:highlight>
                <a:latin typeface="Microsoft Yahei"/>
                <a:ea typeface="Microsoft Yahei"/>
                <a:cs typeface="Microsoft Yahei"/>
                <a:sym typeface="Microsoft Yahei"/>
              </a:rPr>
            </a:br>
            <a:r>
              <a:rPr lang="zh-TW">
                <a:solidFill>
                  <a:srgbClr val="000000"/>
                </a:solidFill>
                <a:highlight>
                  <a:srgbClr val="FFFFFF"/>
                </a:highlight>
                <a:latin typeface="Microsoft Yahei"/>
                <a:ea typeface="Microsoft Yahei"/>
                <a:cs typeface="Microsoft Yahei"/>
                <a:sym typeface="Microsoft Yahei"/>
              </a:rPr>
              <a:t>ü 可以和 j, q, x, y 相拼，后接an</a:t>
            </a:r>
            <a:br>
              <a:rPr lang="zh-TW">
                <a:solidFill>
                  <a:srgbClr val="000000"/>
                </a:solidFill>
                <a:highlight>
                  <a:srgbClr val="FFFFFF"/>
                </a:highlight>
                <a:latin typeface="Microsoft Yahei"/>
                <a:ea typeface="Microsoft Yahei"/>
                <a:cs typeface="Microsoft Yahei"/>
                <a:sym typeface="Microsoft Yahei"/>
              </a:rPr>
            </a:br>
            <a:r>
              <a:rPr lang="zh-TW">
                <a:solidFill>
                  <a:srgbClr val="000000"/>
                </a:solidFill>
                <a:highlight>
                  <a:srgbClr val="FFFFFF"/>
                </a:highlight>
                <a:latin typeface="Microsoft Yahei"/>
                <a:ea typeface="Microsoft Yahei"/>
                <a:cs typeface="Microsoft Yahei"/>
                <a:sym typeface="Microsoft Yahei"/>
              </a:rPr>
              <a:t>i 作介母的音節</a:t>
            </a:r>
            <a:br>
              <a:rPr lang="zh-TW">
                <a:solidFill>
                  <a:srgbClr val="000000"/>
                </a:solidFill>
                <a:highlight>
                  <a:srgbClr val="FFFFFF"/>
                </a:highlight>
                <a:latin typeface="Microsoft Yahei"/>
                <a:ea typeface="Microsoft Yahei"/>
                <a:cs typeface="Microsoft Yahei"/>
                <a:sym typeface="Microsoft Yahei"/>
              </a:rPr>
            </a:br>
            <a:r>
              <a:rPr lang="zh-TW">
                <a:solidFill>
                  <a:srgbClr val="000000"/>
                </a:solidFill>
                <a:highlight>
                  <a:srgbClr val="FFFFFF"/>
                </a:highlight>
                <a:latin typeface="Microsoft Yahei"/>
                <a:ea typeface="Microsoft Yahei"/>
                <a:cs typeface="Microsoft Yahei"/>
                <a:sym typeface="Microsoft Yahei"/>
              </a:rPr>
              <a:t>b, p, m, d, t: 可以i+ao, 可以i+an, 但a, ang, ong不行</a:t>
            </a:r>
            <a:br>
              <a:rPr lang="zh-TW">
                <a:solidFill>
                  <a:srgbClr val="000000"/>
                </a:solidFill>
                <a:highlight>
                  <a:srgbClr val="FFFFFF"/>
                </a:highlight>
                <a:latin typeface="Microsoft Yahei"/>
                <a:ea typeface="Microsoft Yahei"/>
                <a:cs typeface="Microsoft Yahei"/>
                <a:sym typeface="Microsoft Yahei"/>
              </a:rPr>
            </a:br>
            <a:r>
              <a:rPr lang="zh-TW">
                <a:solidFill>
                  <a:srgbClr val="000000"/>
                </a:solidFill>
                <a:highlight>
                  <a:srgbClr val="FFFFFF"/>
                </a:highlight>
                <a:latin typeface="Microsoft Yahei"/>
                <a:ea typeface="Microsoft Yahei"/>
                <a:cs typeface="Microsoft Yahei"/>
                <a:sym typeface="Microsoft Yahei"/>
              </a:rPr>
              <a:t>表面（biao3	mian4）		</a:t>
            </a:r>
            <a:br>
              <a:rPr lang="zh-TW">
                <a:solidFill>
                  <a:srgbClr val="000000"/>
                </a:solidFill>
                <a:highlight>
                  <a:srgbClr val="FFFFFF"/>
                </a:highlight>
                <a:latin typeface="Microsoft Yahei"/>
                <a:ea typeface="Microsoft Yahei"/>
                <a:cs typeface="Microsoft Yahei"/>
                <a:sym typeface="Microsoft Yahei"/>
              </a:rPr>
            </a:br>
            <a:r>
              <a:rPr lang="zh-TW">
                <a:solidFill>
                  <a:srgbClr val="000000"/>
                </a:solidFill>
                <a:highlight>
                  <a:srgbClr val="FFFFFF"/>
                </a:highlight>
                <a:latin typeface="Microsoft Yahei"/>
                <a:ea typeface="Microsoft Yahei"/>
                <a:cs typeface="Microsoft Yahei"/>
                <a:sym typeface="Microsoft Yahei"/>
              </a:rPr>
              <a:t>跳（tiao4）-逃（tao2）	面（mian4）- 慢（man4）</a:t>
            </a:r>
            <a:br>
              <a:rPr lang="zh-TW">
                <a:solidFill>
                  <a:srgbClr val="000000"/>
                </a:solidFill>
                <a:highlight>
                  <a:srgbClr val="FFFFFF"/>
                </a:highlight>
                <a:latin typeface="Microsoft Yahei"/>
                <a:ea typeface="Microsoft Yahei"/>
                <a:cs typeface="Microsoft Yahei"/>
                <a:sym typeface="Microsoft Yahei"/>
              </a:rPr>
            </a:br>
            <a:r>
              <a:rPr lang="zh-TW">
                <a:solidFill>
                  <a:srgbClr val="000000"/>
                </a:solidFill>
                <a:highlight>
                  <a:srgbClr val="FFFFFF"/>
                </a:highlight>
                <a:latin typeface="Microsoft Yahei"/>
                <a:ea typeface="Microsoft Yahei"/>
                <a:cs typeface="Microsoft Yahei"/>
                <a:sym typeface="Microsoft Yahei"/>
              </a:rPr>
              <a:t>掉（diao4）-刀（dao1）	篇（pian1）- 盤（pan2）</a:t>
            </a:r>
            <a:br>
              <a:rPr lang="zh-TW">
                <a:solidFill>
                  <a:srgbClr val="000000"/>
                </a:solidFill>
                <a:highlight>
                  <a:srgbClr val="FFFFFF"/>
                </a:highlight>
                <a:latin typeface="Microsoft Yahei"/>
                <a:ea typeface="Microsoft Yahei"/>
                <a:cs typeface="Microsoft Yahei"/>
                <a:sym typeface="Microsoft Yahei"/>
              </a:rPr>
            </a:br>
            <a:br>
              <a:rPr lang="zh-TW">
                <a:solidFill>
                  <a:srgbClr val="000000"/>
                </a:solidFill>
                <a:highlight>
                  <a:srgbClr val="FFFFFF"/>
                </a:highlight>
                <a:latin typeface="Microsoft Yahei"/>
                <a:ea typeface="Microsoft Yahei"/>
                <a:cs typeface="Microsoft Yahei"/>
                <a:sym typeface="Microsoft Yahei"/>
              </a:rPr>
            </a:br>
            <a:br>
              <a:rPr lang="zh-TW">
                <a:solidFill>
                  <a:srgbClr val="000000"/>
                </a:solidFill>
                <a:highlight>
                  <a:srgbClr val="FFFFFF"/>
                </a:highlight>
                <a:latin typeface="Microsoft Yahei"/>
                <a:ea typeface="Microsoft Yahei"/>
                <a:cs typeface="Microsoft Yahei"/>
                <a:sym typeface="Microsoft Yahei"/>
              </a:rPr>
            </a:br>
            <a:br>
              <a:rPr lang="zh-TW">
                <a:solidFill>
                  <a:srgbClr val="000000"/>
                </a:solidFill>
                <a:highlight>
                  <a:srgbClr val="FFFFFF"/>
                </a:highlight>
                <a:latin typeface="Microsoft Yahei"/>
                <a:ea typeface="Microsoft Yahei"/>
                <a:cs typeface="Microsoft Yahei"/>
                <a:sym typeface="Microsoft Yahei"/>
              </a:rPr>
            </a:b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TW"/>
              <a:t>介母</a:t>
            </a:r>
            <a:endParaRPr/>
          </a:p>
        </p:txBody>
      </p:sp>
      <p:sp>
        <p:nvSpPr>
          <p:cNvPr id="224" name="Shape 224"/>
          <p:cNvSpPr txBox="1"/>
          <p:nvPr>
            <p:ph idx="1" type="body"/>
          </p:nvPr>
        </p:nvSpPr>
        <p:spPr>
          <a:xfrm>
            <a:off x="311700" y="951475"/>
            <a:ext cx="8520600" cy="33027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zh-TW">
                <a:solidFill>
                  <a:srgbClr val="000000"/>
                </a:solidFill>
                <a:highlight>
                  <a:srgbClr val="FFFFFF"/>
                </a:highlight>
                <a:latin typeface="Microsoft Yahei"/>
                <a:ea typeface="Microsoft Yahei"/>
                <a:cs typeface="Microsoft Yahei"/>
                <a:sym typeface="Microsoft Yahei"/>
              </a:rPr>
              <a:t>n, l: 可以i+ao/an/ang, 不可以a/ong</a:t>
            </a:r>
            <a:br>
              <a:rPr lang="zh-TW">
                <a:solidFill>
                  <a:srgbClr val="000000"/>
                </a:solidFill>
                <a:highlight>
                  <a:srgbClr val="FFFFFF"/>
                </a:highlight>
                <a:latin typeface="Microsoft Yahei"/>
                <a:ea typeface="Microsoft Yahei"/>
                <a:cs typeface="Microsoft Yahei"/>
                <a:sym typeface="Microsoft Yahei"/>
              </a:rPr>
            </a:br>
            <a:r>
              <a:rPr lang="zh-TW">
                <a:solidFill>
                  <a:srgbClr val="000000"/>
                </a:solidFill>
                <a:highlight>
                  <a:srgbClr val="FFFFFF"/>
                </a:highlight>
                <a:latin typeface="Microsoft Yahei"/>
                <a:ea typeface="Microsoft Yahei"/>
                <a:cs typeface="Microsoft Yahei"/>
                <a:sym typeface="Microsoft Yahei"/>
              </a:rPr>
              <a:t>娘（niang2）- 馕（nang2）	粘（nian2）- 南（nan2）</a:t>
            </a:r>
            <a:br>
              <a:rPr lang="zh-TW">
                <a:solidFill>
                  <a:srgbClr val="000000"/>
                </a:solidFill>
                <a:highlight>
                  <a:srgbClr val="FFFFFF"/>
                </a:highlight>
                <a:latin typeface="Microsoft Yahei"/>
                <a:ea typeface="Microsoft Yahei"/>
                <a:cs typeface="Microsoft Yahei"/>
                <a:sym typeface="Microsoft Yahei"/>
              </a:rPr>
            </a:br>
            <a:r>
              <a:rPr lang="zh-TW">
                <a:solidFill>
                  <a:srgbClr val="000000"/>
                </a:solidFill>
                <a:highlight>
                  <a:srgbClr val="FFFFFF"/>
                </a:highlight>
                <a:latin typeface="Microsoft Yahei"/>
                <a:ea typeface="Microsoft Yahei"/>
                <a:cs typeface="Microsoft Yahei"/>
                <a:sym typeface="Microsoft Yahei"/>
              </a:rPr>
              <a:t>聊（liao2）- 老（lao3）	亮（liang4）- 浪（lang4）</a:t>
            </a:r>
            <a:br>
              <a:rPr lang="zh-TW">
                <a:solidFill>
                  <a:srgbClr val="000000"/>
                </a:solidFill>
                <a:highlight>
                  <a:srgbClr val="FFFFFF"/>
                </a:highlight>
                <a:latin typeface="Microsoft Yahei"/>
                <a:ea typeface="Microsoft Yahei"/>
                <a:cs typeface="Microsoft Yahei"/>
                <a:sym typeface="Microsoft Yahei"/>
              </a:rPr>
            </a:br>
            <a:r>
              <a:rPr lang="zh-TW">
                <a:solidFill>
                  <a:srgbClr val="000000"/>
                </a:solidFill>
                <a:highlight>
                  <a:srgbClr val="FFFFFF"/>
                </a:highlight>
                <a:latin typeface="Microsoft Yahei"/>
                <a:ea typeface="Microsoft Yahei"/>
                <a:cs typeface="Microsoft Yahei"/>
                <a:sym typeface="Microsoft Yahei"/>
              </a:rPr>
              <a:t>j, q, x: 都可以</a:t>
            </a:r>
            <a:br>
              <a:rPr lang="zh-TW">
                <a:solidFill>
                  <a:srgbClr val="000000"/>
                </a:solidFill>
                <a:highlight>
                  <a:srgbClr val="FFFFFF"/>
                </a:highlight>
                <a:latin typeface="Microsoft Yahei"/>
                <a:ea typeface="Microsoft Yahei"/>
                <a:cs typeface="Microsoft Yahei"/>
                <a:sym typeface="Microsoft Yahei"/>
              </a:rPr>
            </a:br>
            <a:r>
              <a:rPr lang="zh-TW">
                <a:solidFill>
                  <a:srgbClr val="000000"/>
                </a:solidFill>
                <a:highlight>
                  <a:srgbClr val="FFFFFF"/>
                </a:highlight>
                <a:latin typeface="Microsoft Yahei"/>
                <a:ea typeface="Microsoft Yahei"/>
                <a:cs typeface="Microsoft Yahei"/>
                <a:sym typeface="Microsoft Yahei"/>
              </a:rPr>
              <a:t>家（jia1）家庭	矯（jiao2）矯情	間（jian4）間隔	間（jian1）房間</a:t>
            </a:r>
            <a:br>
              <a:rPr lang="zh-TW">
                <a:solidFill>
                  <a:srgbClr val="000000"/>
                </a:solidFill>
                <a:highlight>
                  <a:srgbClr val="FFFFFF"/>
                </a:highlight>
                <a:latin typeface="Microsoft Yahei"/>
                <a:ea typeface="Microsoft Yahei"/>
                <a:cs typeface="Microsoft Yahei"/>
                <a:sym typeface="Microsoft Yahei"/>
              </a:rPr>
            </a:br>
            <a:r>
              <a:rPr lang="zh-TW">
                <a:solidFill>
                  <a:srgbClr val="000000"/>
                </a:solidFill>
                <a:highlight>
                  <a:srgbClr val="FFFFFF"/>
                </a:highlight>
                <a:latin typeface="Microsoft Yahei"/>
                <a:ea typeface="Microsoft Yahei"/>
                <a:cs typeface="Microsoft Yahei"/>
                <a:sym typeface="Microsoft Yahei"/>
              </a:rPr>
              <a:t>江（jiang1）江河		窘（jiong3）窘迫</a:t>
            </a:r>
            <a:br>
              <a:rPr lang="zh-TW">
                <a:solidFill>
                  <a:srgbClr val="000000"/>
                </a:solidFill>
                <a:highlight>
                  <a:srgbClr val="FFFFFF"/>
                </a:highlight>
                <a:latin typeface="Microsoft Yahei"/>
                <a:ea typeface="Microsoft Yahei"/>
                <a:cs typeface="Microsoft Yahei"/>
                <a:sym typeface="Microsoft Yahei"/>
              </a:rPr>
            </a:br>
            <a:r>
              <a:rPr lang="zh-TW">
                <a:solidFill>
                  <a:srgbClr val="000000"/>
                </a:solidFill>
                <a:highlight>
                  <a:srgbClr val="FFFFFF"/>
                </a:highlight>
                <a:latin typeface="Microsoft Yahei"/>
                <a:ea typeface="Microsoft Yahei"/>
                <a:cs typeface="Microsoft Yahei"/>
                <a:sym typeface="Microsoft Yahei"/>
              </a:rPr>
              <a:t>卡（qia3）卡住	悄（qiao1）靜悄悄	 悄（qiao3）悄然落淚</a:t>
            </a:r>
            <a:br>
              <a:rPr lang="zh-TW">
                <a:solidFill>
                  <a:srgbClr val="000000"/>
                </a:solidFill>
                <a:highlight>
                  <a:srgbClr val="FFFFFF"/>
                </a:highlight>
                <a:latin typeface="Microsoft Yahei"/>
                <a:ea typeface="Microsoft Yahei"/>
                <a:cs typeface="Microsoft Yahei"/>
                <a:sym typeface="Microsoft Yahei"/>
              </a:rPr>
            </a:br>
            <a:r>
              <a:rPr lang="zh-TW">
                <a:solidFill>
                  <a:srgbClr val="000000"/>
                </a:solidFill>
                <a:highlight>
                  <a:srgbClr val="FFFFFF"/>
                </a:highlight>
                <a:latin typeface="Microsoft Yahei"/>
                <a:ea typeface="Microsoft Yahei"/>
                <a:cs typeface="Microsoft Yahei"/>
                <a:sym typeface="Microsoft Yahei"/>
              </a:rPr>
              <a:t>潛（qian2）潛水	qiang 槍（qiang1）槍手	窮（qiong）貧窮</a:t>
            </a:r>
            <a:br>
              <a:rPr lang="zh-TW">
                <a:solidFill>
                  <a:srgbClr val="000000"/>
                </a:solidFill>
                <a:highlight>
                  <a:srgbClr val="FFFFFF"/>
                </a:highlight>
                <a:latin typeface="Microsoft Yahei"/>
                <a:ea typeface="Microsoft Yahei"/>
                <a:cs typeface="Microsoft Yahei"/>
                <a:sym typeface="Microsoft Yahei"/>
              </a:rPr>
            </a:br>
            <a:r>
              <a:rPr lang="zh-TW">
                <a:solidFill>
                  <a:srgbClr val="000000"/>
                </a:solidFill>
                <a:highlight>
                  <a:srgbClr val="FFFFFF"/>
                </a:highlight>
                <a:latin typeface="Microsoft Yahei"/>
                <a:ea typeface="Microsoft Yahei"/>
                <a:cs typeface="Microsoft Yahei"/>
                <a:sym typeface="Microsoft Yahei"/>
              </a:rPr>
              <a:t>蝦（xia1）龍蝦	曉（xiao3）破曉   顯（xian3）顯示  現（xian4）現實</a:t>
            </a:r>
            <a:br>
              <a:rPr lang="zh-TW">
                <a:solidFill>
                  <a:srgbClr val="000000"/>
                </a:solidFill>
                <a:highlight>
                  <a:srgbClr val="FFFFFF"/>
                </a:highlight>
                <a:latin typeface="Microsoft Yahei"/>
                <a:ea typeface="Microsoft Yahei"/>
                <a:cs typeface="Microsoft Yahei"/>
                <a:sym typeface="Microsoft Yahei"/>
              </a:rPr>
            </a:br>
            <a:r>
              <a:rPr lang="zh-TW">
                <a:solidFill>
                  <a:srgbClr val="000000"/>
                </a:solidFill>
                <a:highlight>
                  <a:srgbClr val="FFFFFF"/>
                </a:highlight>
                <a:latin typeface="Microsoft Yahei"/>
                <a:ea typeface="Microsoft Yahei"/>
                <a:cs typeface="Microsoft Yahei"/>
                <a:sym typeface="Microsoft Yahei"/>
              </a:rPr>
              <a:t>享（xiang3）享受 巷（xiang4）小巷  熊（xiong2）狗熊</a:t>
            </a:r>
            <a:endParaRPr/>
          </a:p>
          <a:p>
            <a:pPr indent="0" lvl="0" marL="0">
              <a:lnSpc>
                <a:spcPct val="100000"/>
              </a:lnSpc>
              <a:spcBef>
                <a:spcPts val="1600"/>
              </a:spcBef>
              <a:spcAft>
                <a:spcPts val="1600"/>
              </a:spcAft>
              <a:buNone/>
            </a:pPr>
            <a:br>
              <a:rPr lang="zh-TW"/>
            </a:b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TW"/>
              <a:t>介母</a:t>
            </a:r>
            <a:endParaRPr/>
          </a:p>
        </p:txBody>
      </p:sp>
      <p:sp>
        <p:nvSpPr>
          <p:cNvPr id="230" name="Shape 230"/>
          <p:cNvSpPr txBox="1"/>
          <p:nvPr>
            <p:ph idx="1" type="body"/>
          </p:nvPr>
        </p:nvSpPr>
        <p:spPr>
          <a:xfrm>
            <a:off x="311700" y="1232825"/>
            <a:ext cx="8520600" cy="3583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TW">
                <a:solidFill>
                  <a:srgbClr val="000000"/>
                </a:solidFill>
              </a:rPr>
              <a:t>u 作</a:t>
            </a:r>
            <a:r>
              <a:rPr lang="zh-TW">
                <a:solidFill>
                  <a:srgbClr val="000000"/>
                </a:solidFill>
              </a:rPr>
              <a:t>介母的音節</a:t>
            </a:r>
            <a:endParaRPr>
              <a:solidFill>
                <a:srgbClr val="000000"/>
              </a:solidFill>
            </a:endParaRPr>
          </a:p>
          <a:p>
            <a:pPr indent="0" lvl="0" marL="0">
              <a:spcBef>
                <a:spcPts val="1600"/>
              </a:spcBef>
              <a:spcAft>
                <a:spcPts val="0"/>
              </a:spcAft>
              <a:buNone/>
            </a:pPr>
            <a:r>
              <a:rPr lang="zh-TW">
                <a:solidFill>
                  <a:srgbClr val="000000"/>
                </a:solidFill>
              </a:rPr>
              <a:t>d, t, n, l, r, z, c, s: 可以u+o, 可以u+an, 不可u+a, 不可u+ai, 不可u+ang</a:t>
            </a:r>
            <a:endParaRPr>
              <a:solidFill>
                <a:srgbClr val="000000"/>
              </a:solidFill>
            </a:endParaRPr>
          </a:p>
          <a:p>
            <a:pPr indent="0" lvl="0" marL="0">
              <a:spcBef>
                <a:spcPts val="1600"/>
              </a:spcBef>
              <a:spcAft>
                <a:spcPts val="0"/>
              </a:spcAft>
              <a:buNone/>
            </a:pPr>
            <a:r>
              <a:rPr lang="zh-TW">
                <a:solidFill>
                  <a:srgbClr val="000000"/>
                </a:solidFill>
              </a:rPr>
              <a:t>躲（duo3）躲避	斷（duan4）斷點 	妥（tuo3）妥協	團（tuan2）團隊</a:t>
            </a:r>
            <a:endParaRPr>
              <a:solidFill>
                <a:srgbClr val="000000"/>
              </a:solidFill>
            </a:endParaRPr>
          </a:p>
          <a:p>
            <a:pPr indent="0" lvl="0" marL="0">
              <a:spcBef>
                <a:spcPts val="1600"/>
              </a:spcBef>
              <a:spcAft>
                <a:spcPts val="0"/>
              </a:spcAft>
              <a:buNone/>
            </a:pPr>
            <a:r>
              <a:rPr lang="zh-TW">
                <a:solidFill>
                  <a:srgbClr val="000000"/>
                </a:solidFill>
              </a:rPr>
              <a:t>諾（nuo4）諾言	暖（nuan3）溫暖		落（luo4）落霞	亂（luan4）戰亂</a:t>
            </a:r>
            <a:endParaRPr>
              <a:solidFill>
                <a:srgbClr val="000000"/>
              </a:solidFill>
            </a:endParaRPr>
          </a:p>
          <a:p>
            <a:pPr indent="0" lvl="0" marL="0">
              <a:spcBef>
                <a:spcPts val="1600"/>
              </a:spcBef>
              <a:spcAft>
                <a:spcPts val="0"/>
              </a:spcAft>
              <a:buNone/>
            </a:pPr>
            <a:r>
              <a:rPr lang="zh-TW">
                <a:solidFill>
                  <a:srgbClr val="000000"/>
                </a:solidFill>
              </a:rPr>
              <a:t>偌（ruo4）倘若	軟（ruan3）柔軟		作（zuo4）作業	鉆（zuan1）鑽研</a:t>
            </a:r>
            <a:endParaRPr>
              <a:solidFill>
                <a:srgbClr val="000000"/>
              </a:solidFill>
            </a:endParaRPr>
          </a:p>
          <a:p>
            <a:pPr indent="0" lvl="0" marL="0">
              <a:spcBef>
                <a:spcPts val="1600"/>
              </a:spcBef>
              <a:spcAft>
                <a:spcPts val="0"/>
              </a:spcAft>
              <a:buNone/>
            </a:pPr>
            <a:r>
              <a:rPr lang="zh-TW">
                <a:solidFill>
                  <a:srgbClr val="000000"/>
                </a:solidFill>
              </a:rPr>
              <a:t>挫（cuo4）挫折	篡（cuan4）篡改		所（suo3）派出所	算（suan4）計算</a:t>
            </a:r>
            <a:endParaRPr>
              <a:solidFill>
                <a:srgbClr val="000000"/>
              </a:solidFill>
            </a:endParaRPr>
          </a:p>
          <a:p>
            <a:pPr indent="0" lvl="0" marL="0">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TW"/>
              <a:t>介母</a:t>
            </a:r>
            <a:endParaRPr/>
          </a:p>
        </p:txBody>
      </p:sp>
      <p:sp>
        <p:nvSpPr>
          <p:cNvPr id="236" name="Shape 236"/>
          <p:cNvSpPr txBox="1"/>
          <p:nvPr>
            <p:ph idx="1" type="body"/>
          </p:nvPr>
        </p:nvSpPr>
        <p:spPr>
          <a:xfrm>
            <a:off x="311700" y="998350"/>
            <a:ext cx="8520600" cy="33027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zh-TW">
                <a:solidFill>
                  <a:srgbClr val="000000"/>
                </a:solidFill>
              </a:rPr>
              <a:t>g, k, h, zh, ch, sh: 都可以</a:t>
            </a:r>
            <a:br>
              <a:rPr lang="zh-TW">
                <a:solidFill>
                  <a:srgbClr val="000000"/>
                </a:solidFill>
              </a:rPr>
            </a:br>
            <a:r>
              <a:rPr lang="zh-TW">
                <a:solidFill>
                  <a:srgbClr val="000000"/>
                </a:solidFill>
              </a:rPr>
              <a:t>話（hua4）說話	惶惑（huang2 huo4）緩（huan3）緩慢  懷（huai2）懷疑</a:t>
            </a:r>
            <a:br>
              <a:rPr lang="zh-TW">
                <a:solidFill>
                  <a:srgbClr val="000000"/>
                </a:solidFill>
              </a:rPr>
            </a:br>
            <a:r>
              <a:rPr lang="zh-TW">
                <a:solidFill>
                  <a:srgbClr val="000000"/>
                </a:solidFill>
              </a:rPr>
              <a:t>抓（zhua1）抓捕	 茁壯（zhuo2 zhuang4）專（zhuan1）專家  拽（zhuai4）拽住</a:t>
            </a:r>
            <a:endParaRPr>
              <a:solidFill>
                <a:srgbClr val="000000"/>
              </a:solidFill>
            </a:endParaRPr>
          </a:p>
          <a:p>
            <a:pPr indent="0" lvl="0" marL="0" rtl="0">
              <a:lnSpc>
                <a:spcPct val="150000"/>
              </a:lnSpc>
              <a:spcBef>
                <a:spcPts val="0"/>
              </a:spcBef>
              <a:spcAft>
                <a:spcPts val="0"/>
              </a:spcAft>
              <a:buNone/>
            </a:pPr>
            <a:r>
              <a:rPr lang="zh-TW">
                <a:solidFill>
                  <a:srgbClr val="000000"/>
                </a:solidFill>
              </a:rPr>
              <a:t>ü 作介母的音節：</a:t>
            </a:r>
            <a:br>
              <a:rPr lang="zh-TW">
                <a:solidFill>
                  <a:srgbClr val="000000"/>
                </a:solidFill>
              </a:rPr>
            </a:br>
            <a:r>
              <a:rPr lang="zh-TW">
                <a:solidFill>
                  <a:srgbClr val="000000"/>
                </a:solidFill>
              </a:rPr>
              <a:t>juan	卷（juan3）春卷	卷（juan4）試卷</a:t>
            </a:r>
            <a:br>
              <a:rPr lang="zh-TW">
                <a:solidFill>
                  <a:srgbClr val="000000"/>
                </a:solidFill>
              </a:rPr>
            </a:br>
            <a:r>
              <a:rPr lang="zh-TW">
                <a:solidFill>
                  <a:srgbClr val="000000"/>
                </a:solidFill>
              </a:rPr>
              <a:t>quan	權（quan2）王權  綣（quan3）繾綣	券（quan4）禮券</a:t>
            </a:r>
            <a:br>
              <a:rPr lang="zh-TW">
                <a:solidFill>
                  <a:srgbClr val="000000"/>
                </a:solidFill>
              </a:rPr>
            </a:br>
            <a:r>
              <a:rPr lang="zh-TW">
                <a:solidFill>
                  <a:srgbClr val="000000"/>
                </a:solidFill>
              </a:rPr>
              <a:t>xuan	癬（xuan3）牛皮癬	炫（xuan4）炫酷</a:t>
            </a:r>
            <a:endParaRPr>
              <a:solidFill>
                <a:srgbClr val="000000"/>
              </a:solidFill>
            </a:endParaRPr>
          </a:p>
          <a:p>
            <a:pPr indent="0" lvl="0" marL="0" rtl="0">
              <a:lnSpc>
                <a:spcPct val="150000"/>
              </a:lnSpc>
              <a:spcBef>
                <a:spcPts val="0"/>
              </a:spcBef>
              <a:spcAft>
                <a:spcPts val="0"/>
              </a:spcAft>
              <a:buNone/>
            </a:pPr>
            <a:r>
              <a:rPr lang="zh-TW">
                <a:solidFill>
                  <a:srgbClr val="000000"/>
                </a:solidFill>
              </a:rPr>
              <a:t>yuan	院（yuan4）院子</a:t>
            </a:r>
            <a:endParaRPr>
              <a:solidFill>
                <a:srgbClr val="000000"/>
              </a:solidFill>
            </a:endParaRPr>
          </a:p>
          <a:p>
            <a:pPr indent="0" lvl="0" marL="0" rtl="0">
              <a:lnSpc>
                <a:spcPct val="150000"/>
              </a:lnSpc>
              <a:spcBef>
                <a:spcPts val="0"/>
              </a:spcBef>
              <a:spcAft>
                <a:spcPts val="0"/>
              </a:spcAft>
              <a:buNone/>
            </a:pPr>
            <a:r>
              <a:rPr lang="zh-TW">
                <a:solidFill>
                  <a:srgbClr val="000000"/>
                </a:solidFill>
              </a:rPr>
              <a:t>ü與u：	和j, q, x, y在一起的u如ju, qu, xu, jue, que, xue, juan, quan, xuan, yu, yue, yun,yuan 中的u 其实是去掉两点的ü，不是u。</a:t>
            </a:r>
            <a:br>
              <a:rPr lang="zh-TW">
                <a:solidFill>
                  <a:srgbClr val="000000"/>
                </a:solidFill>
              </a:rPr>
            </a:br>
            <a:endParaRPr>
              <a:solidFill>
                <a:srgbClr val="000000"/>
              </a:solidFill>
              <a:highlight>
                <a:srgbClr val="FFFFFF"/>
              </a:highlight>
            </a:endParaRPr>
          </a:p>
          <a:p>
            <a:pPr indent="0" lvl="0" marL="0" rtl="0">
              <a:lnSpc>
                <a:spcPct val="115000"/>
              </a:lnSpc>
              <a:spcBef>
                <a:spcPts val="0"/>
              </a:spcBef>
              <a:spcAft>
                <a:spcPts val="0"/>
              </a:spcAft>
              <a:buNone/>
            </a:pPr>
            <a:r>
              <a:t/>
            </a:r>
            <a:endParaRPr>
              <a:solidFill>
                <a:srgbClr val="000000"/>
              </a:solidFill>
              <a:highlight>
                <a:srgbClr val="FFFFFF"/>
              </a:highlight>
            </a:endParaRPr>
          </a:p>
          <a:p>
            <a:pPr indent="0" lvl="0" marL="0" rtl="0">
              <a:lnSpc>
                <a:spcPct val="100000"/>
              </a:lnSpc>
              <a:spcBef>
                <a:spcPts val="0"/>
              </a:spcBef>
              <a:spcAft>
                <a:spcPts val="0"/>
              </a:spcAft>
              <a:buNone/>
            </a:pPr>
            <a:r>
              <a:t/>
            </a:r>
            <a:endParaRPr>
              <a:solidFill>
                <a:srgbClr val="000000"/>
              </a:solidFill>
              <a:highlight>
                <a:srgbClr val="FFFFFF"/>
              </a:highlight>
            </a:endParaRPr>
          </a:p>
          <a:p>
            <a:pPr indent="0" lvl="0" marL="0" rtl="0">
              <a:lnSpc>
                <a:spcPct val="100000"/>
              </a:lnSpc>
              <a:spcBef>
                <a:spcPts val="0"/>
              </a:spcBef>
              <a:spcAft>
                <a:spcPts val="0"/>
              </a:spcAft>
              <a:buNone/>
            </a:pPr>
            <a:r>
              <a:t/>
            </a:r>
            <a:endParaRPr>
              <a:solidFill>
                <a:srgbClr val="000000"/>
              </a:solidFill>
              <a:highlight>
                <a:srgbClr val="FFFFFF"/>
              </a:highlight>
            </a:endParaRPr>
          </a:p>
          <a:p>
            <a:pPr indent="0" lvl="0" marL="0" rtl="0">
              <a:lnSpc>
                <a:spcPct val="100000"/>
              </a:lnSpc>
              <a:spcBef>
                <a:spcPts val="0"/>
              </a:spcBef>
              <a:spcAft>
                <a:spcPts val="0"/>
              </a:spcAft>
              <a:buNone/>
            </a:pPr>
            <a:r>
              <a:t/>
            </a:r>
            <a:endParaRPr>
              <a:solidFill>
                <a:srgbClr val="000000"/>
              </a:solidFill>
              <a:highlight>
                <a:srgbClr val="FFFFFF"/>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Shape 24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nSpc>
                <a:spcPct val="200000"/>
              </a:lnSpc>
              <a:spcBef>
                <a:spcPts val="0"/>
              </a:spcBef>
              <a:spcAft>
                <a:spcPts val="1600"/>
              </a:spcAft>
              <a:buNone/>
            </a:pPr>
            <a:r>
              <a:rPr lang="zh-TW" sz="3000">
                <a:latin typeface="Open Sans"/>
                <a:ea typeface="Open Sans"/>
                <a:cs typeface="Open Sans"/>
                <a:sym typeface="Open Sans"/>
              </a:rPr>
              <a:t>粵語母語者學習拼音注意事項</a:t>
            </a:r>
            <a:endParaRPr/>
          </a:p>
        </p:txBody>
      </p:sp>
      <p:sp>
        <p:nvSpPr>
          <p:cNvPr id="242" name="Shape 242"/>
          <p:cNvSpPr txBox="1"/>
          <p:nvPr>
            <p:ph idx="1" type="body"/>
          </p:nvPr>
        </p:nvSpPr>
        <p:spPr>
          <a:xfrm>
            <a:off x="278200" y="1118950"/>
            <a:ext cx="8520600" cy="330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TW">
                <a:latin typeface="Raleway"/>
                <a:ea typeface="Raleway"/>
                <a:cs typeface="Raleway"/>
                <a:sym typeface="Raleway"/>
              </a:rPr>
              <a:t>里約熱內盧的奶牛拿榴蓮牛奶以折足之姿跑到委內瑞拉拿了蜂花護發素送給紅鯉魚與綠鯉魚與驢。</a:t>
            </a:r>
            <a:br>
              <a:rPr lang="zh-TW">
                <a:latin typeface="Raleway"/>
                <a:ea typeface="Raleway"/>
                <a:cs typeface="Raleway"/>
                <a:sym typeface="Raleway"/>
              </a:rPr>
            </a:br>
            <a:br>
              <a:rPr lang="zh-TW">
                <a:latin typeface="Raleway"/>
                <a:ea typeface="Raleway"/>
                <a:cs typeface="Raleway"/>
                <a:sym typeface="Raleway"/>
              </a:rPr>
            </a:br>
            <a:r>
              <a:rPr lang="zh-TW">
                <a:latin typeface="Raleway"/>
                <a:ea typeface="Raleway"/>
                <a:cs typeface="Raleway"/>
                <a:sym typeface="Raleway"/>
              </a:rPr>
              <a:t>隔着窗子撕字纸，一撕横字纸，再撕竖字纸，撕了四十四张湿字纸。</a:t>
            </a:r>
            <a:br>
              <a:rPr lang="zh-TW">
                <a:latin typeface="Raleway"/>
                <a:ea typeface="Raleway"/>
                <a:cs typeface="Raleway"/>
                <a:sym typeface="Raleway"/>
              </a:rPr>
            </a:br>
            <a:br>
              <a:rPr lang="zh-TW">
                <a:latin typeface="Raleway"/>
                <a:ea typeface="Raleway"/>
                <a:cs typeface="Raleway"/>
                <a:sym typeface="Raleway"/>
              </a:rPr>
            </a:br>
            <a:r>
              <a:rPr lang="zh-TW">
                <a:latin typeface="Raleway"/>
                <a:ea typeface="Raleway"/>
                <a:cs typeface="Raleway"/>
                <a:sym typeface="Raleway"/>
              </a:rPr>
              <a:t>长虫围着砖堆转，转完砖堆钻砖堆。</a:t>
            </a:r>
            <a:br>
              <a:rPr lang="zh-TW">
                <a:latin typeface="Raleway"/>
                <a:ea typeface="Raleway"/>
                <a:cs typeface="Raleway"/>
                <a:sym typeface="Raleway"/>
              </a:rPr>
            </a:br>
            <a:br>
              <a:rPr lang="zh-TW">
                <a:latin typeface="Raleway"/>
                <a:ea typeface="Raleway"/>
                <a:cs typeface="Raleway"/>
                <a:sym typeface="Raleway"/>
              </a:rPr>
            </a:br>
            <a:r>
              <a:rPr lang="zh-TW">
                <a:latin typeface="Raleway"/>
                <a:ea typeface="Raleway"/>
                <a:cs typeface="Raleway"/>
                <a:sym typeface="Raleway"/>
              </a:rPr>
              <a:t>牛郎戀劉娘，劉娘戀牛郎，  </a:t>
            </a:r>
            <a:br>
              <a:rPr lang="zh-TW">
                <a:latin typeface="Raleway"/>
                <a:ea typeface="Raleway"/>
                <a:cs typeface="Raleway"/>
                <a:sym typeface="Raleway"/>
              </a:rPr>
            </a:br>
            <a:r>
              <a:rPr lang="zh-TW">
                <a:latin typeface="Raleway"/>
                <a:ea typeface="Raleway"/>
                <a:cs typeface="Raleway"/>
                <a:sym typeface="Raleway"/>
              </a:rPr>
              <a:t>牛郎連連念劉娘，劉娘連連念牛郎，  </a:t>
            </a:r>
            <a:br>
              <a:rPr lang="zh-TW">
                <a:latin typeface="Raleway"/>
                <a:ea typeface="Raleway"/>
                <a:cs typeface="Raleway"/>
                <a:sym typeface="Raleway"/>
              </a:rPr>
            </a:br>
            <a:r>
              <a:rPr lang="zh-TW">
                <a:latin typeface="Raleway"/>
                <a:ea typeface="Raleway"/>
                <a:cs typeface="Raleway"/>
                <a:sym typeface="Raleway"/>
              </a:rPr>
              <a:t>牛郎年年戀劉娘，劉娘年年戀牛郎，  </a:t>
            </a:r>
            <a:br>
              <a:rPr lang="zh-TW">
                <a:latin typeface="Raleway"/>
                <a:ea typeface="Raleway"/>
                <a:cs typeface="Raleway"/>
                <a:sym typeface="Raleway"/>
              </a:rPr>
            </a:br>
            <a:r>
              <a:rPr lang="zh-TW">
                <a:latin typeface="Raleway"/>
                <a:ea typeface="Raleway"/>
                <a:cs typeface="Raleway"/>
                <a:sym typeface="Raleway"/>
              </a:rPr>
              <a:t>牛郎念劉娘,劉娘念牛郎,  </a:t>
            </a:r>
            <a:br>
              <a:rPr lang="zh-TW">
                <a:latin typeface="Raleway"/>
                <a:ea typeface="Raleway"/>
                <a:cs typeface="Raleway"/>
                <a:sym typeface="Raleway"/>
              </a:rPr>
            </a:br>
            <a:r>
              <a:rPr lang="zh-TW">
                <a:latin typeface="Raleway"/>
                <a:ea typeface="Raleway"/>
                <a:cs typeface="Raleway"/>
                <a:sym typeface="Raleway"/>
              </a:rPr>
              <a:t>娘戀郎來郎念娘，郎戀娘來娘念郎。</a:t>
            </a:r>
            <a:br>
              <a:rPr lang="zh-TW">
                <a:latin typeface="Raleway"/>
                <a:ea typeface="Raleway"/>
                <a:cs typeface="Raleway"/>
                <a:sym typeface="Raleway"/>
              </a:rPr>
            </a:b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TW"/>
              <a:t>小測試-念/寫拼音</a:t>
            </a:r>
            <a:endParaRPr/>
          </a:p>
        </p:txBody>
      </p:sp>
      <p:sp>
        <p:nvSpPr>
          <p:cNvPr id="248" name="Shape 248"/>
          <p:cNvSpPr txBox="1"/>
          <p:nvPr>
            <p:ph idx="1" type="body"/>
          </p:nvPr>
        </p:nvSpPr>
        <p:spPr>
          <a:xfrm>
            <a:off x="311700" y="1266325"/>
            <a:ext cx="3319200" cy="330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TW">
                <a:solidFill>
                  <a:srgbClr val="000000"/>
                </a:solidFill>
              </a:rPr>
              <a:t>ruo4 xiao3	</a:t>
            </a:r>
            <a:r>
              <a:rPr lang="zh-TW">
                <a:solidFill>
                  <a:srgbClr val="FFFFFF"/>
                </a:solidFill>
              </a:rPr>
              <a:t>弱小</a:t>
            </a:r>
            <a:r>
              <a:rPr lang="zh-TW">
                <a:solidFill>
                  <a:srgbClr val="000000"/>
                </a:solidFill>
              </a:rPr>
              <a:t>	</a:t>
            </a:r>
            <a:endParaRPr>
              <a:solidFill>
                <a:srgbClr val="000000"/>
              </a:solidFill>
            </a:endParaRPr>
          </a:p>
          <a:p>
            <a:pPr indent="0" lvl="0" marL="0">
              <a:spcBef>
                <a:spcPts val="1600"/>
              </a:spcBef>
              <a:spcAft>
                <a:spcPts val="0"/>
              </a:spcAft>
              <a:buNone/>
            </a:pPr>
            <a:r>
              <a:rPr lang="zh-TW">
                <a:solidFill>
                  <a:srgbClr val="000000"/>
                </a:solidFill>
              </a:rPr>
              <a:t>hua1 qian2	</a:t>
            </a:r>
            <a:r>
              <a:rPr lang="zh-TW">
                <a:solidFill>
                  <a:srgbClr val="FFFFFF"/>
                </a:solidFill>
              </a:rPr>
              <a:t>花錢</a:t>
            </a:r>
            <a:endParaRPr>
              <a:solidFill>
                <a:srgbClr val="FFFFFF"/>
              </a:solidFill>
            </a:endParaRPr>
          </a:p>
          <a:p>
            <a:pPr indent="0" lvl="0" marL="0">
              <a:spcBef>
                <a:spcPts val="1600"/>
              </a:spcBef>
              <a:spcAft>
                <a:spcPts val="0"/>
              </a:spcAft>
              <a:buNone/>
            </a:pPr>
            <a:r>
              <a:rPr lang="zh-TW">
                <a:solidFill>
                  <a:srgbClr val="000000"/>
                </a:solidFill>
              </a:rPr>
              <a:t>guan1 qia3	</a:t>
            </a:r>
            <a:r>
              <a:rPr lang="zh-TW">
                <a:solidFill>
                  <a:srgbClr val="FFFFFF"/>
                </a:solidFill>
              </a:rPr>
              <a:t>關卡</a:t>
            </a:r>
            <a:endParaRPr>
              <a:solidFill>
                <a:srgbClr val="FFFFFF"/>
              </a:solidFill>
            </a:endParaRPr>
          </a:p>
          <a:p>
            <a:pPr indent="0" lvl="0" marL="0">
              <a:spcBef>
                <a:spcPts val="1600"/>
              </a:spcBef>
              <a:spcAft>
                <a:spcPts val="0"/>
              </a:spcAft>
              <a:buNone/>
            </a:pPr>
            <a:r>
              <a:rPr lang="zh-TW">
                <a:solidFill>
                  <a:srgbClr val="000000"/>
                </a:solidFill>
              </a:rPr>
              <a:t>guang1 xian4	</a:t>
            </a:r>
            <a:r>
              <a:rPr lang="zh-TW">
                <a:solidFill>
                  <a:srgbClr val="FFFFFF"/>
                </a:solidFill>
              </a:rPr>
              <a:t>光線</a:t>
            </a:r>
            <a:endParaRPr>
              <a:solidFill>
                <a:srgbClr val="FFFFFF"/>
              </a:solidFill>
            </a:endParaRPr>
          </a:p>
          <a:p>
            <a:pPr indent="0" lvl="0" marL="0">
              <a:spcBef>
                <a:spcPts val="1600"/>
              </a:spcBef>
              <a:spcAft>
                <a:spcPts val="0"/>
              </a:spcAft>
              <a:buNone/>
            </a:pPr>
            <a:r>
              <a:rPr lang="zh-TW">
                <a:solidFill>
                  <a:srgbClr val="000000"/>
                </a:solidFill>
              </a:rPr>
              <a:t>yuan2 liang4		</a:t>
            </a:r>
            <a:r>
              <a:rPr lang="zh-TW">
                <a:solidFill>
                  <a:srgbClr val="FFFFFF"/>
                </a:solidFill>
              </a:rPr>
              <a:t>原諒</a:t>
            </a:r>
            <a:endParaRPr>
              <a:solidFill>
                <a:srgbClr val="FFFFFF"/>
              </a:solidFill>
            </a:endParaRPr>
          </a:p>
          <a:p>
            <a:pPr indent="0" lvl="0" marL="0">
              <a:spcBef>
                <a:spcPts val="1600"/>
              </a:spcBef>
              <a:spcAft>
                <a:spcPts val="0"/>
              </a:spcAft>
              <a:buNone/>
            </a:pPr>
            <a:r>
              <a:rPr lang="zh-TW">
                <a:solidFill>
                  <a:srgbClr val="000000"/>
                </a:solidFill>
              </a:rPr>
              <a:t>xiong1 xian3		</a:t>
            </a:r>
            <a:r>
              <a:rPr lang="zh-TW">
                <a:solidFill>
                  <a:srgbClr val="FFFFFF"/>
                </a:solidFill>
              </a:rPr>
              <a:t>兇險</a:t>
            </a:r>
            <a:endParaRPr>
              <a:solidFill>
                <a:srgbClr val="FFFFFF"/>
              </a:solidFill>
            </a:endParaRPr>
          </a:p>
          <a:p>
            <a:pPr indent="0" lvl="0" marL="0">
              <a:spcBef>
                <a:spcPts val="1600"/>
              </a:spcBef>
              <a:spcAft>
                <a:spcPts val="0"/>
              </a:spcAft>
              <a:buNone/>
            </a:pPr>
            <a:r>
              <a:t/>
            </a:r>
            <a:endParaRPr/>
          </a:p>
          <a:p>
            <a:pPr indent="0" lvl="0" marL="0">
              <a:spcBef>
                <a:spcPts val="1600"/>
              </a:spcBef>
              <a:spcAft>
                <a:spcPts val="1600"/>
              </a:spcAft>
              <a:buNone/>
            </a:pPr>
            <a:r>
              <a:rPr lang="zh-TW"/>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387900" y="814800"/>
            <a:ext cx="8571300" cy="942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zh-TW" sz="4400"/>
              <a:t>話題討論</a:t>
            </a:r>
            <a:endParaRPr sz="4400"/>
          </a:p>
          <a:p>
            <a:pPr indent="0" lvl="0" marL="0">
              <a:spcBef>
                <a:spcPts val="0"/>
              </a:spcBef>
              <a:spcAft>
                <a:spcPts val="0"/>
              </a:spcAft>
              <a:buNone/>
            </a:pPr>
            <a:r>
              <a:t/>
            </a:r>
            <a:endParaRPr sz="4400"/>
          </a:p>
          <a:p>
            <a:pPr indent="0" lvl="0" marL="0">
              <a:spcBef>
                <a:spcPts val="0"/>
              </a:spcBef>
              <a:spcAft>
                <a:spcPts val="0"/>
              </a:spcAft>
              <a:buNone/>
            </a:pPr>
            <a:r>
              <a:rPr lang="zh-TW" sz="4400"/>
              <a:t>好用的APP</a:t>
            </a:r>
            <a:endParaRPr sz="4400"/>
          </a:p>
        </p:txBody>
      </p:sp>
      <p:sp>
        <p:nvSpPr>
          <p:cNvPr id="122" name="Shape 122"/>
          <p:cNvSpPr txBox="1"/>
          <p:nvPr/>
        </p:nvSpPr>
        <p:spPr>
          <a:xfrm>
            <a:off x="898875" y="2479075"/>
            <a:ext cx="5143500" cy="2234700"/>
          </a:xfrm>
          <a:prstGeom prst="rect">
            <a:avLst/>
          </a:prstGeom>
          <a:noFill/>
          <a:ln>
            <a:noFill/>
          </a:ln>
        </p:spPr>
        <p:txBody>
          <a:bodyPr anchorCtr="0" anchor="t" bIns="91425" lIns="91425" spcFirstLastPara="1" rIns="91425" wrap="square" tIns="91425">
            <a:noAutofit/>
          </a:bodyPr>
          <a:lstStyle/>
          <a:p>
            <a:pPr indent="-381000" lvl="0" marL="457200" rtl="0" algn="just">
              <a:lnSpc>
                <a:spcPct val="150000"/>
              </a:lnSpc>
              <a:spcBef>
                <a:spcPts val="0"/>
              </a:spcBef>
              <a:spcAft>
                <a:spcPts val="0"/>
              </a:spcAft>
              <a:buClr>
                <a:srgbClr val="000000"/>
              </a:buClr>
              <a:buSzPts val="2400"/>
              <a:buFont typeface="Calibri"/>
              <a:buChar char="●"/>
            </a:pPr>
            <a:r>
              <a:rPr lang="zh-TW" sz="2400">
                <a:latin typeface="Calibri"/>
                <a:ea typeface="Calibri"/>
                <a:cs typeface="Calibri"/>
                <a:sym typeface="Calibri"/>
              </a:rPr>
              <a:t>最經常用的APP？</a:t>
            </a:r>
            <a:endParaRPr sz="2400">
              <a:latin typeface="Calibri"/>
              <a:ea typeface="Calibri"/>
              <a:cs typeface="Calibri"/>
              <a:sym typeface="Calibri"/>
            </a:endParaRPr>
          </a:p>
          <a:p>
            <a:pPr indent="-381000" lvl="0" marL="457200" rtl="0" algn="just">
              <a:lnSpc>
                <a:spcPct val="150000"/>
              </a:lnSpc>
              <a:spcBef>
                <a:spcPts val="0"/>
              </a:spcBef>
              <a:spcAft>
                <a:spcPts val="0"/>
              </a:spcAft>
              <a:buClr>
                <a:srgbClr val="000000"/>
              </a:buClr>
              <a:buSzPts val="2400"/>
              <a:buFont typeface="Calibri"/>
              <a:buChar char="●"/>
            </a:pPr>
            <a:r>
              <a:rPr lang="zh-TW" sz="2400">
                <a:latin typeface="Calibri"/>
                <a:ea typeface="Calibri"/>
                <a:cs typeface="Calibri"/>
                <a:sym typeface="Calibri"/>
              </a:rPr>
              <a:t>最好用的APP？</a:t>
            </a:r>
            <a:endParaRPr sz="2400">
              <a:latin typeface="Calibri"/>
              <a:ea typeface="Calibri"/>
              <a:cs typeface="Calibri"/>
              <a:sym typeface="Calibri"/>
            </a:endParaRPr>
          </a:p>
          <a:p>
            <a:pPr indent="-381000" lvl="0" marL="457200" rtl="0" algn="just">
              <a:lnSpc>
                <a:spcPct val="150000"/>
              </a:lnSpc>
              <a:spcBef>
                <a:spcPts val="0"/>
              </a:spcBef>
              <a:spcAft>
                <a:spcPts val="0"/>
              </a:spcAft>
              <a:buClr>
                <a:srgbClr val="000000"/>
              </a:buClr>
              <a:buSzPts val="2400"/>
              <a:buFont typeface="Calibri"/>
              <a:buChar char="●"/>
            </a:pPr>
            <a:r>
              <a:rPr lang="zh-TW" sz="2400">
                <a:latin typeface="Calibri"/>
                <a:ea typeface="Calibri"/>
                <a:cs typeface="Calibri"/>
                <a:sym typeface="Calibri"/>
              </a:rPr>
              <a:t>做過印象最深刻的APP是什麼？</a:t>
            </a:r>
            <a:endParaRPr sz="2400">
              <a:latin typeface="Calibri"/>
              <a:ea typeface="Calibri"/>
              <a:cs typeface="Calibri"/>
              <a:sym typeface="Calibri"/>
            </a:endParaRPr>
          </a:p>
          <a:p>
            <a:pPr indent="-381000" lvl="0" marL="457200" rtl="0" algn="just">
              <a:lnSpc>
                <a:spcPct val="150000"/>
              </a:lnSpc>
              <a:spcBef>
                <a:spcPts val="0"/>
              </a:spcBef>
              <a:spcAft>
                <a:spcPts val="0"/>
              </a:spcAft>
              <a:buClr>
                <a:srgbClr val="000000"/>
              </a:buClr>
              <a:buSzPts val="2400"/>
              <a:buFont typeface="Calibri"/>
              <a:buChar char="●"/>
            </a:pPr>
            <a:r>
              <a:rPr lang="zh-TW" sz="2400">
                <a:latin typeface="Calibri"/>
                <a:ea typeface="Calibri"/>
                <a:cs typeface="Calibri"/>
                <a:sym typeface="Calibri"/>
              </a:rPr>
              <a:t>有什麽有趣的用APP經歷？</a:t>
            </a:r>
            <a:endParaRPr sz="2400">
              <a:latin typeface="Calibri"/>
              <a:ea typeface="Calibri"/>
              <a:cs typeface="Calibri"/>
              <a:sym typeface="Calibri"/>
            </a:endParaRPr>
          </a:p>
          <a:p>
            <a:pPr indent="-381000" lvl="0" marL="457200" rtl="0" algn="just">
              <a:lnSpc>
                <a:spcPct val="150000"/>
              </a:lnSpc>
              <a:spcBef>
                <a:spcPts val="0"/>
              </a:spcBef>
              <a:spcAft>
                <a:spcPts val="0"/>
              </a:spcAft>
              <a:buClr>
                <a:srgbClr val="000000"/>
              </a:buClr>
              <a:buSzPts val="2400"/>
              <a:buFont typeface="Calibri"/>
              <a:buChar char="●"/>
            </a:pPr>
            <a:r>
              <a:rPr lang="zh-TW" sz="2400">
                <a:latin typeface="Calibri"/>
                <a:ea typeface="Calibri"/>
                <a:cs typeface="Calibri"/>
                <a:sym typeface="Calibri"/>
              </a:rPr>
              <a:t>還想嘗試哪些種類的APP？</a:t>
            </a:r>
            <a:endParaRPr sz="2400">
              <a:solidFill>
                <a:schemeClr val="dk2"/>
              </a:solidFill>
              <a:latin typeface="Open Sans"/>
              <a:ea typeface="Open Sans"/>
              <a:cs typeface="Open Sans"/>
              <a:sym typeface="Open Sans"/>
            </a:endParaRPr>
          </a:p>
          <a:p>
            <a:pPr indent="0" lvl="0" marL="0">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52" name="Shape 252"/>
        <p:cNvGrpSpPr/>
        <p:nvPr/>
      </p:nvGrpSpPr>
      <p:grpSpPr>
        <a:xfrm>
          <a:off x="0" y="0"/>
          <a:ext cx="0" cy="0"/>
          <a:chOff x="0" y="0"/>
          <a:chExt cx="0" cy="0"/>
        </a:xfrm>
      </p:grpSpPr>
      <p:sp>
        <p:nvSpPr>
          <p:cNvPr id="253" name="Shape 253"/>
          <p:cNvSpPr txBox="1"/>
          <p:nvPr/>
        </p:nvSpPr>
        <p:spPr>
          <a:xfrm>
            <a:off x="251675" y="302000"/>
            <a:ext cx="4203900" cy="1491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zh-TW" sz="4800"/>
              <a:t>遊戲環節</a:t>
            </a:r>
            <a:endParaRPr sz="4800"/>
          </a:p>
          <a:p>
            <a:pPr indent="0" lvl="0" marL="0" rtl="0">
              <a:spcBef>
                <a:spcPts val="0"/>
              </a:spcBef>
              <a:spcAft>
                <a:spcPts val="0"/>
              </a:spcAft>
              <a:buNone/>
            </a:pPr>
            <a:r>
              <a:t/>
            </a:r>
            <a:endParaRPr sz="4800"/>
          </a:p>
          <a:p>
            <a:pPr indent="0" lvl="0" marL="0" rtl="0">
              <a:spcBef>
                <a:spcPts val="0"/>
              </a:spcBef>
              <a:spcAft>
                <a:spcPts val="0"/>
              </a:spcAft>
              <a:buNone/>
            </a:pPr>
            <a:r>
              <a:rPr lang="zh-TW" sz="4800"/>
              <a:t>“是與否”</a:t>
            </a:r>
            <a:endParaRPr sz="4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zh-TW"/>
              <a:t>文化介紹 －－ 流行APP</a:t>
            </a:r>
            <a:endParaRPr/>
          </a:p>
        </p:txBody>
      </p:sp>
      <p:sp>
        <p:nvSpPr>
          <p:cNvPr id="128" name="Shape 128"/>
          <p:cNvSpPr txBox="1"/>
          <p:nvPr/>
        </p:nvSpPr>
        <p:spPr>
          <a:xfrm>
            <a:off x="3945025" y="2029650"/>
            <a:ext cx="7191000" cy="838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129" name="Shape 129"/>
          <p:cNvPicPr preferRelativeResize="0"/>
          <p:nvPr/>
        </p:nvPicPr>
        <p:blipFill>
          <a:blip r:embed="rId3">
            <a:alphaModFix/>
          </a:blip>
          <a:stretch>
            <a:fillRect/>
          </a:stretch>
        </p:blipFill>
        <p:spPr>
          <a:xfrm>
            <a:off x="714200" y="1447325"/>
            <a:ext cx="3640225" cy="2248850"/>
          </a:xfrm>
          <a:prstGeom prst="rect">
            <a:avLst/>
          </a:prstGeom>
          <a:noFill/>
          <a:ln>
            <a:noFill/>
          </a:ln>
        </p:spPr>
      </p:pic>
      <p:pic>
        <p:nvPicPr>
          <p:cNvPr id="130" name="Shape 130"/>
          <p:cNvPicPr preferRelativeResize="0"/>
          <p:nvPr/>
        </p:nvPicPr>
        <p:blipFill>
          <a:blip r:embed="rId4">
            <a:alphaModFix/>
          </a:blip>
          <a:stretch>
            <a:fillRect/>
          </a:stretch>
        </p:blipFill>
        <p:spPr>
          <a:xfrm>
            <a:off x="4893825" y="1725925"/>
            <a:ext cx="2202591" cy="1970250"/>
          </a:xfrm>
          <a:prstGeom prst="rect">
            <a:avLst/>
          </a:prstGeom>
          <a:noFill/>
          <a:ln>
            <a:noFill/>
          </a:ln>
        </p:spPr>
      </p:pic>
      <p:sp>
        <p:nvSpPr>
          <p:cNvPr id="131" name="Shape 131"/>
          <p:cNvSpPr txBox="1"/>
          <p:nvPr/>
        </p:nvSpPr>
        <p:spPr>
          <a:xfrm>
            <a:off x="7215975" y="2152350"/>
            <a:ext cx="7191000" cy="838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zh-TW" sz="3300"/>
              <a:t>微信</a:t>
            </a:r>
            <a:endParaRPr sz="3300"/>
          </a:p>
        </p:txBody>
      </p:sp>
      <p:sp>
        <p:nvSpPr>
          <p:cNvPr id="132" name="Shape 132"/>
          <p:cNvSpPr txBox="1"/>
          <p:nvPr/>
        </p:nvSpPr>
        <p:spPr>
          <a:xfrm>
            <a:off x="474500" y="4451575"/>
            <a:ext cx="7191000" cy="462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zh-TW"/>
              <a:t>來源：</a:t>
            </a:r>
            <a:r>
              <a:rPr lang="zh-TW" u="sng">
                <a:solidFill>
                  <a:schemeClr val="hlink"/>
                </a:solidFill>
                <a:hlinkClick r:id="rId5"/>
              </a:rPr>
              <a:t>https://sampi.co/top-10-most-popular-mobile-apps-in-china/</a:t>
            </a:r>
            <a:r>
              <a:rPr lang="zh-TW"/>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TW"/>
              <a:t>文化介紹 －－ 流行APP</a:t>
            </a:r>
            <a:endParaRPr/>
          </a:p>
        </p:txBody>
      </p:sp>
      <p:sp>
        <p:nvSpPr>
          <p:cNvPr id="138" name="Shape 138"/>
          <p:cNvSpPr txBox="1"/>
          <p:nvPr/>
        </p:nvSpPr>
        <p:spPr>
          <a:xfrm>
            <a:off x="3945025" y="2029650"/>
            <a:ext cx="7191000" cy="83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39" name="Shape 139"/>
          <p:cNvSpPr txBox="1"/>
          <p:nvPr/>
        </p:nvSpPr>
        <p:spPr>
          <a:xfrm>
            <a:off x="4931375" y="2264675"/>
            <a:ext cx="7191000" cy="83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zh-TW" sz="3300"/>
              <a:t>騰訊	QQ</a:t>
            </a:r>
            <a:endParaRPr sz="3300"/>
          </a:p>
        </p:txBody>
      </p:sp>
      <p:sp>
        <p:nvSpPr>
          <p:cNvPr id="140" name="Shape 140"/>
          <p:cNvSpPr txBox="1"/>
          <p:nvPr/>
        </p:nvSpPr>
        <p:spPr>
          <a:xfrm>
            <a:off x="474500" y="4451575"/>
            <a:ext cx="7191000" cy="462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zh-TW"/>
              <a:t>來源：</a:t>
            </a:r>
            <a:r>
              <a:rPr lang="zh-TW" u="sng">
                <a:solidFill>
                  <a:schemeClr val="hlink"/>
                </a:solidFill>
                <a:hlinkClick r:id="rId3"/>
              </a:rPr>
              <a:t>https://sampi.co/top-10-most-popular-mobile-apps-in-china/</a:t>
            </a:r>
            <a:r>
              <a:rPr lang="zh-TW"/>
              <a:t> </a:t>
            </a:r>
            <a:endParaRPr/>
          </a:p>
        </p:txBody>
      </p:sp>
      <p:pic>
        <p:nvPicPr>
          <p:cNvPr descr="tencent qq的圖片搜尋結果" id="141" name="Shape 141"/>
          <p:cNvPicPr preferRelativeResize="0"/>
          <p:nvPr/>
        </p:nvPicPr>
        <p:blipFill>
          <a:blip r:embed="rId4">
            <a:alphaModFix/>
          </a:blip>
          <a:stretch>
            <a:fillRect/>
          </a:stretch>
        </p:blipFill>
        <p:spPr>
          <a:xfrm>
            <a:off x="998850" y="1647825"/>
            <a:ext cx="3558000" cy="2665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TW"/>
              <a:t>文化介紹 －－ 流行APP</a:t>
            </a:r>
            <a:endParaRPr/>
          </a:p>
        </p:txBody>
      </p:sp>
      <p:sp>
        <p:nvSpPr>
          <p:cNvPr id="147" name="Shape 147"/>
          <p:cNvSpPr txBox="1"/>
          <p:nvPr/>
        </p:nvSpPr>
        <p:spPr>
          <a:xfrm>
            <a:off x="3945025" y="2029650"/>
            <a:ext cx="7191000" cy="83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48" name="Shape 148"/>
          <p:cNvSpPr txBox="1"/>
          <p:nvPr/>
        </p:nvSpPr>
        <p:spPr>
          <a:xfrm>
            <a:off x="5582400" y="2252175"/>
            <a:ext cx="7191000" cy="83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zh-TW" sz="3300"/>
              <a:t>手機百度</a:t>
            </a:r>
            <a:endParaRPr sz="3300"/>
          </a:p>
        </p:txBody>
      </p:sp>
      <p:sp>
        <p:nvSpPr>
          <p:cNvPr id="149" name="Shape 149"/>
          <p:cNvSpPr txBox="1"/>
          <p:nvPr/>
        </p:nvSpPr>
        <p:spPr>
          <a:xfrm>
            <a:off x="474500" y="4451575"/>
            <a:ext cx="7191000" cy="462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zh-TW"/>
              <a:t>來源：</a:t>
            </a:r>
            <a:r>
              <a:rPr lang="zh-TW" u="sng">
                <a:solidFill>
                  <a:schemeClr val="hlink"/>
                </a:solidFill>
                <a:hlinkClick r:id="rId3"/>
              </a:rPr>
              <a:t>https://sampi.co/top-10-most-popular-mobile-apps-in-china/</a:t>
            </a:r>
            <a:r>
              <a:rPr lang="zh-TW"/>
              <a:t> </a:t>
            </a:r>
            <a:endParaRPr/>
          </a:p>
        </p:txBody>
      </p:sp>
      <p:pic>
        <p:nvPicPr>
          <p:cNvPr descr="mobile baidu的圖片搜尋結果" id="150" name="Shape 150"/>
          <p:cNvPicPr preferRelativeResize="0"/>
          <p:nvPr/>
        </p:nvPicPr>
        <p:blipFill>
          <a:blip r:embed="rId4">
            <a:alphaModFix/>
          </a:blip>
          <a:stretch>
            <a:fillRect/>
          </a:stretch>
        </p:blipFill>
        <p:spPr>
          <a:xfrm>
            <a:off x="824050" y="1582275"/>
            <a:ext cx="1733550" cy="1733550"/>
          </a:xfrm>
          <a:prstGeom prst="rect">
            <a:avLst/>
          </a:prstGeom>
          <a:noFill/>
          <a:ln>
            <a:noFill/>
          </a:ln>
        </p:spPr>
      </p:pic>
      <p:pic>
        <p:nvPicPr>
          <p:cNvPr descr="mobile baidu的圖片搜尋結果" id="151" name="Shape 151"/>
          <p:cNvPicPr preferRelativeResize="0"/>
          <p:nvPr/>
        </p:nvPicPr>
        <p:blipFill>
          <a:blip r:embed="rId5">
            <a:alphaModFix/>
          </a:blip>
          <a:stretch>
            <a:fillRect/>
          </a:stretch>
        </p:blipFill>
        <p:spPr>
          <a:xfrm>
            <a:off x="3041300" y="1714500"/>
            <a:ext cx="20574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TW"/>
              <a:t>文化介紹 －－ 流行APP</a:t>
            </a:r>
            <a:endParaRPr/>
          </a:p>
        </p:txBody>
      </p:sp>
      <p:sp>
        <p:nvSpPr>
          <p:cNvPr id="157" name="Shape 157"/>
          <p:cNvSpPr txBox="1"/>
          <p:nvPr/>
        </p:nvSpPr>
        <p:spPr>
          <a:xfrm>
            <a:off x="3945025" y="2029650"/>
            <a:ext cx="7191000" cy="83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58" name="Shape 158"/>
          <p:cNvSpPr txBox="1"/>
          <p:nvPr/>
        </p:nvSpPr>
        <p:spPr>
          <a:xfrm>
            <a:off x="6855775" y="2214725"/>
            <a:ext cx="7191000" cy="83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zh-TW" sz="3300"/>
              <a:t>淘寶</a:t>
            </a:r>
            <a:endParaRPr sz="3300"/>
          </a:p>
        </p:txBody>
      </p:sp>
      <p:sp>
        <p:nvSpPr>
          <p:cNvPr id="159" name="Shape 159"/>
          <p:cNvSpPr txBox="1"/>
          <p:nvPr/>
        </p:nvSpPr>
        <p:spPr>
          <a:xfrm>
            <a:off x="474500" y="4451575"/>
            <a:ext cx="7191000" cy="462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zh-TW"/>
              <a:t>來源：</a:t>
            </a:r>
            <a:r>
              <a:rPr lang="zh-TW" u="sng">
                <a:solidFill>
                  <a:schemeClr val="hlink"/>
                </a:solidFill>
                <a:hlinkClick r:id="rId3"/>
              </a:rPr>
              <a:t>https://sampi.co/top-10-most-popular-mobile-apps-in-china/</a:t>
            </a:r>
            <a:r>
              <a:rPr lang="zh-TW"/>
              <a:t> </a:t>
            </a:r>
            <a:endParaRPr/>
          </a:p>
        </p:txBody>
      </p:sp>
      <p:pic>
        <p:nvPicPr>
          <p:cNvPr descr="淘寶app的圖片搜尋結果" id="160" name="Shape 160"/>
          <p:cNvPicPr preferRelativeResize="0"/>
          <p:nvPr/>
        </p:nvPicPr>
        <p:blipFill>
          <a:blip r:embed="rId4">
            <a:alphaModFix/>
          </a:blip>
          <a:stretch>
            <a:fillRect/>
          </a:stretch>
        </p:blipFill>
        <p:spPr>
          <a:xfrm>
            <a:off x="749150" y="1392950"/>
            <a:ext cx="1828800" cy="1828800"/>
          </a:xfrm>
          <a:prstGeom prst="rect">
            <a:avLst/>
          </a:prstGeom>
          <a:noFill/>
          <a:ln>
            <a:noFill/>
          </a:ln>
        </p:spPr>
      </p:pic>
      <p:pic>
        <p:nvPicPr>
          <p:cNvPr descr="淘寶app的圖片搜尋結果" id="161" name="Shape 161"/>
          <p:cNvPicPr preferRelativeResize="0"/>
          <p:nvPr/>
        </p:nvPicPr>
        <p:blipFill>
          <a:blip r:embed="rId5">
            <a:alphaModFix/>
          </a:blip>
          <a:stretch>
            <a:fillRect/>
          </a:stretch>
        </p:blipFill>
        <p:spPr>
          <a:xfrm>
            <a:off x="3508150" y="1152436"/>
            <a:ext cx="1926563" cy="32949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TW"/>
              <a:t>文化介紹 －－ 流行APP</a:t>
            </a:r>
            <a:endParaRPr/>
          </a:p>
        </p:txBody>
      </p:sp>
      <p:sp>
        <p:nvSpPr>
          <p:cNvPr id="167" name="Shape 167"/>
          <p:cNvSpPr txBox="1"/>
          <p:nvPr/>
        </p:nvSpPr>
        <p:spPr>
          <a:xfrm>
            <a:off x="3945025" y="2029650"/>
            <a:ext cx="7191000" cy="83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68" name="Shape 168"/>
          <p:cNvSpPr txBox="1"/>
          <p:nvPr/>
        </p:nvSpPr>
        <p:spPr>
          <a:xfrm>
            <a:off x="5345200" y="2152350"/>
            <a:ext cx="7191000" cy="83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zh-TW" sz="3300"/>
              <a:t>優酷</a:t>
            </a:r>
            <a:endParaRPr sz="3300"/>
          </a:p>
        </p:txBody>
      </p:sp>
      <p:sp>
        <p:nvSpPr>
          <p:cNvPr id="169" name="Shape 169"/>
          <p:cNvSpPr txBox="1"/>
          <p:nvPr/>
        </p:nvSpPr>
        <p:spPr>
          <a:xfrm>
            <a:off x="474500" y="4451575"/>
            <a:ext cx="7191000" cy="462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zh-TW"/>
              <a:t>來源：</a:t>
            </a:r>
            <a:r>
              <a:rPr lang="zh-TW" u="sng">
                <a:solidFill>
                  <a:schemeClr val="hlink"/>
                </a:solidFill>
                <a:hlinkClick r:id="rId3"/>
              </a:rPr>
              <a:t>https://sampi.co/top-10-most-popular-mobile-apps-in-china/</a:t>
            </a:r>
            <a:r>
              <a:rPr lang="zh-TW"/>
              <a:t> </a:t>
            </a:r>
            <a:endParaRPr/>
          </a:p>
        </p:txBody>
      </p:sp>
      <p:pic>
        <p:nvPicPr>
          <p:cNvPr descr="優酷app的圖片搜尋結果" id="170" name="Shape 170"/>
          <p:cNvPicPr preferRelativeResize="0"/>
          <p:nvPr/>
        </p:nvPicPr>
        <p:blipFill>
          <a:blip r:embed="rId4">
            <a:alphaModFix/>
          </a:blip>
          <a:stretch>
            <a:fillRect/>
          </a:stretch>
        </p:blipFill>
        <p:spPr>
          <a:xfrm>
            <a:off x="1458500" y="1402625"/>
            <a:ext cx="2798749" cy="27987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TW"/>
              <a:t>文化介紹 －－ </a:t>
            </a:r>
            <a:r>
              <a:rPr lang="zh-TW"/>
              <a:t>新興</a:t>
            </a:r>
            <a:r>
              <a:rPr lang="zh-TW"/>
              <a:t>APP</a:t>
            </a:r>
            <a:endParaRPr/>
          </a:p>
        </p:txBody>
      </p:sp>
      <p:sp>
        <p:nvSpPr>
          <p:cNvPr id="176" name="Shape 176"/>
          <p:cNvSpPr txBox="1"/>
          <p:nvPr/>
        </p:nvSpPr>
        <p:spPr>
          <a:xfrm>
            <a:off x="3945025" y="2029650"/>
            <a:ext cx="7191000" cy="83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77" name="Shape 177"/>
          <p:cNvSpPr txBox="1"/>
          <p:nvPr/>
        </p:nvSpPr>
        <p:spPr>
          <a:xfrm>
            <a:off x="5282775" y="1591038"/>
            <a:ext cx="7191000" cy="83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zh-TW" sz="3300"/>
              <a:t>美圖秀秀</a:t>
            </a:r>
            <a:endParaRPr sz="3300"/>
          </a:p>
        </p:txBody>
      </p:sp>
      <p:sp>
        <p:nvSpPr>
          <p:cNvPr id="178" name="Shape 178"/>
          <p:cNvSpPr txBox="1"/>
          <p:nvPr/>
        </p:nvSpPr>
        <p:spPr>
          <a:xfrm>
            <a:off x="474500" y="4451575"/>
            <a:ext cx="7191000" cy="462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zh-TW"/>
              <a:t>來源：</a:t>
            </a:r>
            <a:r>
              <a:rPr lang="zh-TW" u="sng">
                <a:solidFill>
                  <a:schemeClr val="hlink"/>
                </a:solidFill>
                <a:hlinkClick r:id="rId3"/>
              </a:rPr>
              <a:t>https://sampi.co/top-10-most-popular-mobile-apps-in-china/</a:t>
            </a:r>
            <a:r>
              <a:rPr lang="zh-TW"/>
              <a:t> </a:t>
            </a:r>
            <a:endParaRPr/>
          </a:p>
        </p:txBody>
      </p:sp>
      <p:pic>
        <p:nvPicPr>
          <p:cNvPr descr="美圖秀秀的圖片搜尋結果" id="179" name="Shape 179"/>
          <p:cNvPicPr preferRelativeResize="0"/>
          <p:nvPr/>
        </p:nvPicPr>
        <p:blipFill>
          <a:blip r:embed="rId4">
            <a:alphaModFix/>
          </a:blip>
          <a:stretch>
            <a:fillRect/>
          </a:stretch>
        </p:blipFill>
        <p:spPr>
          <a:xfrm>
            <a:off x="4819025" y="2868450"/>
            <a:ext cx="3067050" cy="1485900"/>
          </a:xfrm>
          <a:prstGeom prst="rect">
            <a:avLst/>
          </a:prstGeom>
          <a:noFill/>
          <a:ln>
            <a:noFill/>
          </a:ln>
        </p:spPr>
      </p:pic>
      <p:pic>
        <p:nvPicPr>
          <p:cNvPr descr="美圖秀秀的圖片搜尋結果" id="180" name="Shape 180"/>
          <p:cNvPicPr preferRelativeResize="0"/>
          <p:nvPr/>
        </p:nvPicPr>
        <p:blipFill>
          <a:blip r:embed="rId5">
            <a:alphaModFix/>
          </a:blip>
          <a:stretch>
            <a:fillRect/>
          </a:stretch>
        </p:blipFill>
        <p:spPr>
          <a:xfrm>
            <a:off x="409825" y="1416950"/>
            <a:ext cx="4138025" cy="23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zh-TW"/>
              <a:t>遊戲：你說我猜</a:t>
            </a:r>
            <a:endParaRPr/>
          </a:p>
        </p:txBody>
      </p:sp>
      <p:sp>
        <p:nvSpPr>
          <p:cNvPr id="186" name="Shape 186"/>
          <p:cNvSpPr txBox="1"/>
          <p:nvPr/>
        </p:nvSpPr>
        <p:spPr>
          <a:xfrm>
            <a:off x="3945025" y="2029650"/>
            <a:ext cx="7191000" cy="8388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187" name="Shape 187"/>
          <p:cNvSpPr txBox="1"/>
          <p:nvPr/>
        </p:nvSpPr>
        <p:spPr>
          <a:xfrm>
            <a:off x="536925" y="1467850"/>
            <a:ext cx="8064900" cy="3358200"/>
          </a:xfrm>
          <a:prstGeom prst="rect">
            <a:avLst/>
          </a:prstGeom>
          <a:noFill/>
          <a:ln>
            <a:noFill/>
          </a:ln>
        </p:spPr>
        <p:txBody>
          <a:bodyPr anchorCtr="0" anchor="t" bIns="91425" lIns="91425" spcFirstLastPara="1" rIns="91425" wrap="square" tIns="91425">
            <a:noAutofit/>
          </a:bodyPr>
          <a:lstStyle/>
          <a:p>
            <a:pPr indent="-438150" lvl="0" marL="457200" rtl="0">
              <a:spcBef>
                <a:spcPts val="0"/>
              </a:spcBef>
              <a:spcAft>
                <a:spcPts val="0"/>
              </a:spcAft>
              <a:buSzPts val="3300"/>
              <a:buAutoNum type="arabicPeriod"/>
            </a:pPr>
            <a:r>
              <a:rPr lang="zh-TW" sz="3300"/>
              <a:t>分成兩組或三組，每組用普通話討論5分鐘，在白紙上寫下5個APP的名字，作為其他組的題庫</a:t>
            </a:r>
            <a:endParaRPr sz="3300"/>
          </a:p>
          <a:p>
            <a:pPr indent="-438150" lvl="0" marL="457200" rtl="0">
              <a:spcBef>
                <a:spcPts val="0"/>
              </a:spcBef>
              <a:spcAft>
                <a:spcPts val="0"/>
              </a:spcAft>
              <a:buSzPts val="3300"/>
              <a:buAutoNum type="arabicPeriod"/>
            </a:pPr>
            <a:r>
              <a:rPr lang="zh-TW" sz="3300"/>
              <a:t>小組推選一個猜詞代表根據小組成員的描述猜詞</a:t>
            </a:r>
            <a:endParaRPr sz="3300"/>
          </a:p>
          <a:p>
            <a:pPr indent="-438150" lvl="0" marL="457200">
              <a:spcBef>
                <a:spcPts val="0"/>
              </a:spcBef>
              <a:spcAft>
                <a:spcPts val="0"/>
              </a:spcAft>
              <a:buSzPts val="3300"/>
              <a:buAutoNum type="arabicPeriod"/>
            </a:pPr>
            <a:r>
              <a:rPr lang="zh-TW" sz="3300"/>
              <a:t>猜詞時間2分鐘，猜對最多的組獲勝</a:t>
            </a:r>
            <a:endParaRPr sz="3300"/>
          </a:p>
        </p:txBody>
      </p:sp>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